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963" r:id="rId4"/>
  </p:sldMasterIdLst>
  <p:notesMasterIdLst>
    <p:notesMasterId r:id="rId15"/>
  </p:notesMasterIdLst>
  <p:sldIdLst>
    <p:sldId id="498" r:id="rId5"/>
    <p:sldId id="4686" r:id="rId6"/>
    <p:sldId id="4692" r:id="rId7"/>
    <p:sldId id="4691" r:id="rId8"/>
    <p:sldId id="4685" r:id="rId9"/>
    <p:sldId id="4684" r:id="rId10"/>
    <p:sldId id="4690" r:id="rId11"/>
    <p:sldId id="4689" r:id="rId12"/>
    <p:sldId id="4663" r:id="rId13"/>
    <p:sldId id="279" r:id="rId14"/>
  </p:sldIdLst>
  <p:sldSz cx="9144000" cy="5143500" type="screen16x9"/>
  <p:notesSz cx="7010400" cy="92964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Lato Light" panose="020F0502020204030203"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E3D167-F609-4532-A01B-2BDFDD87A4DA}">
          <p14:sldIdLst>
            <p14:sldId id="498"/>
            <p14:sldId id="4686"/>
            <p14:sldId id="4692"/>
            <p14:sldId id="4691"/>
            <p14:sldId id="4685"/>
            <p14:sldId id="4684"/>
            <p14:sldId id="4690"/>
            <p14:sldId id="4689"/>
            <p14:sldId id="4663"/>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16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9E868-23A9-4691-AE10-ADB75BDEA608}" v="121" dt="2023-03-10T21:02:44.810"/>
  </p1510:revLst>
</p1510:revInfo>
</file>

<file path=ppt/tableStyles.xml><?xml version="1.0" encoding="utf-8"?>
<a:tblStyleLst xmlns:a="http://schemas.openxmlformats.org/drawingml/2006/main" def="{E30BB2FD-A6B5-4FB4-B7CE-14FE6FCDA0C9}">
  <a:tblStyle styleId="{E30BB2FD-A6B5-4FB4-B7CE-14FE6FCDA0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3352" autoAdjust="0"/>
  </p:normalViewPr>
  <p:slideViewPr>
    <p:cSldViewPr snapToGrid="0">
      <p:cViewPr varScale="1">
        <p:scale>
          <a:sx n="62" d="100"/>
          <a:sy n="62" d="100"/>
        </p:scale>
        <p:origin x="1416" y="6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isher" userId="4a8d9212-f9a0-4b32-979f-fab227be859c" providerId="ADAL" clId="{EC16653F-0293-42E2-8AB7-A3AA593D08A6}"/>
    <pc:docChg chg="undo custSel modSld">
      <pc:chgData name="Stephanie Fisher" userId="4a8d9212-f9a0-4b32-979f-fab227be859c" providerId="ADAL" clId="{EC16653F-0293-42E2-8AB7-A3AA593D08A6}" dt="2022-10-14T16:13:05.292" v="699" actId="1076"/>
      <pc:docMkLst>
        <pc:docMk/>
      </pc:docMkLst>
      <pc:sldChg chg="modSp mod">
        <pc:chgData name="Stephanie Fisher" userId="4a8d9212-f9a0-4b32-979f-fab227be859c" providerId="ADAL" clId="{EC16653F-0293-42E2-8AB7-A3AA593D08A6}" dt="2022-10-08T15:07:27.660" v="104" actId="1076"/>
        <pc:sldMkLst>
          <pc:docMk/>
          <pc:sldMk cId="0" sldId="263"/>
        </pc:sldMkLst>
        <pc:picChg chg="mod">
          <ac:chgData name="Stephanie Fisher" userId="4a8d9212-f9a0-4b32-979f-fab227be859c" providerId="ADAL" clId="{EC16653F-0293-42E2-8AB7-A3AA593D08A6}" dt="2022-10-08T15:07:27.660" v="104" actId="1076"/>
          <ac:picMkLst>
            <pc:docMk/>
            <pc:sldMk cId="0" sldId="263"/>
            <ac:picMk id="1028" creationId="{AD56A614-498D-4DD9-A87D-34EC4BB8A854}"/>
          </ac:picMkLst>
        </pc:picChg>
      </pc:sldChg>
      <pc:sldChg chg="delSp modSp mod">
        <pc:chgData name="Stephanie Fisher" userId="4a8d9212-f9a0-4b32-979f-fab227be859c" providerId="ADAL" clId="{EC16653F-0293-42E2-8AB7-A3AA593D08A6}" dt="2022-10-14T15:48:25.362" v="525" actId="478"/>
        <pc:sldMkLst>
          <pc:docMk/>
          <pc:sldMk cId="0" sldId="273"/>
        </pc:sldMkLst>
        <pc:spChg chg="mod">
          <ac:chgData name="Stephanie Fisher" userId="4a8d9212-f9a0-4b32-979f-fab227be859c" providerId="ADAL" clId="{EC16653F-0293-42E2-8AB7-A3AA593D08A6}" dt="2022-10-14T15:48:14.289" v="521" actId="14100"/>
          <ac:spMkLst>
            <pc:docMk/>
            <pc:sldMk cId="0" sldId="273"/>
            <ac:spMk id="5" creationId="{E8145619-CAE8-A980-B177-DDF4BA5FEE45}"/>
          </ac:spMkLst>
        </pc:spChg>
        <pc:spChg chg="mod">
          <ac:chgData name="Stephanie Fisher" userId="4a8d9212-f9a0-4b32-979f-fab227be859c" providerId="ADAL" clId="{EC16653F-0293-42E2-8AB7-A3AA593D08A6}" dt="2022-10-14T15:48:19.947" v="524" actId="27636"/>
          <ac:spMkLst>
            <pc:docMk/>
            <pc:sldMk cId="0" sldId="273"/>
            <ac:spMk id="12" creationId="{4FB1C620-3D8C-7870-7461-5D609DC86FA7}"/>
          </ac:spMkLst>
        </pc:spChg>
        <pc:picChg chg="del">
          <ac:chgData name="Stephanie Fisher" userId="4a8d9212-f9a0-4b32-979f-fab227be859c" providerId="ADAL" clId="{EC16653F-0293-42E2-8AB7-A3AA593D08A6}" dt="2022-10-14T15:48:25.362" v="525" actId="478"/>
          <ac:picMkLst>
            <pc:docMk/>
            <pc:sldMk cId="0" sldId="273"/>
            <ac:picMk id="9" creationId="{D304D150-A75C-44DC-9E1E-B5CD86F927B7}"/>
          </ac:picMkLst>
        </pc:picChg>
      </pc:sldChg>
      <pc:sldChg chg="modSp mod">
        <pc:chgData name="Stephanie Fisher" userId="4a8d9212-f9a0-4b32-979f-fab227be859c" providerId="ADAL" clId="{EC16653F-0293-42E2-8AB7-A3AA593D08A6}" dt="2022-10-14T16:09:44.024" v="677" actId="20577"/>
        <pc:sldMkLst>
          <pc:docMk/>
          <pc:sldMk cId="0" sldId="279"/>
        </pc:sldMkLst>
        <pc:spChg chg="mod">
          <ac:chgData name="Stephanie Fisher" userId="4a8d9212-f9a0-4b32-979f-fab227be859c" providerId="ADAL" clId="{EC16653F-0293-42E2-8AB7-A3AA593D08A6}" dt="2022-10-14T16:09:44.024" v="677" actId="20577"/>
          <ac:spMkLst>
            <pc:docMk/>
            <pc:sldMk cId="0" sldId="279"/>
            <ac:spMk id="298" creationId="{00000000-0000-0000-0000-000000000000}"/>
          </ac:spMkLst>
        </pc:spChg>
      </pc:sldChg>
      <pc:sldChg chg="delSp mod">
        <pc:chgData name="Stephanie Fisher" userId="4a8d9212-f9a0-4b32-979f-fab227be859c" providerId="ADAL" clId="{EC16653F-0293-42E2-8AB7-A3AA593D08A6}" dt="2022-10-14T16:11:02.504" v="685" actId="478"/>
        <pc:sldMkLst>
          <pc:docMk/>
          <pc:sldMk cId="1852989823" sldId="286"/>
        </pc:sldMkLst>
        <pc:picChg chg="del">
          <ac:chgData name="Stephanie Fisher" userId="4a8d9212-f9a0-4b32-979f-fab227be859c" providerId="ADAL" clId="{EC16653F-0293-42E2-8AB7-A3AA593D08A6}" dt="2022-10-14T16:11:02.504" v="685" actId="478"/>
          <ac:picMkLst>
            <pc:docMk/>
            <pc:sldMk cId="1852989823" sldId="286"/>
            <ac:picMk id="2" creationId="{D9BAC9A6-37A4-4A5F-A10C-F2D238C2F16F}"/>
          </ac:picMkLst>
        </pc:picChg>
      </pc:sldChg>
      <pc:sldChg chg="delSp modSp mod">
        <pc:chgData name="Stephanie Fisher" userId="4a8d9212-f9a0-4b32-979f-fab227be859c" providerId="ADAL" clId="{EC16653F-0293-42E2-8AB7-A3AA593D08A6}" dt="2022-10-14T16:11:08.167" v="687" actId="478"/>
        <pc:sldMkLst>
          <pc:docMk/>
          <pc:sldMk cId="4046620333" sldId="288"/>
        </pc:sldMkLst>
        <pc:spChg chg="mod">
          <ac:chgData name="Stephanie Fisher" userId="4a8d9212-f9a0-4b32-979f-fab227be859c" providerId="ADAL" clId="{EC16653F-0293-42E2-8AB7-A3AA593D08A6}" dt="2022-10-14T15:45:28.155" v="476" actId="1076"/>
          <ac:spMkLst>
            <pc:docMk/>
            <pc:sldMk cId="4046620333" sldId="288"/>
            <ac:spMk id="8" creationId="{0A9C8303-5A01-4392-A860-4B35F2BFD36D}"/>
          </ac:spMkLst>
        </pc:spChg>
        <pc:picChg chg="del">
          <ac:chgData name="Stephanie Fisher" userId="4a8d9212-f9a0-4b32-979f-fab227be859c" providerId="ADAL" clId="{EC16653F-0293-42E2-8AB7-A3AA593D08A6}" dt="2022-10-14T16:11:08.167" v="687" actId="478"/>
          <ac:picMkLst>
            <pc:docMk/>
            <pc:sldMk cId="4046620333" sldId="288"/>
            <ac:picMk id="2" creationId="{D9BAC9A6-37A4-4A5F-A10C-F2D238C2F16F}"/>
          </ac:picMkLst>
        </pc:picChg>
      </pc:sldChg>
      <pc:sldChg chg="delSp modSp mod">
        <pc:chgData name="Stephanie Fisher" userId="4a8d9212-f9a0-4b32-979f-fab227be859c" providerId="ADAL" clId="{EC16653F-0293-42E2-8AB7-A3AA593D08A6}" dt="2022-10-14T16:11:05.440" v="686" actId="478"/>
        <pc:sldMkLst>
          <pc:docMk/>
          <pc:sldMk cId="2885707917" sldId="289"/>
        </pc:sldMkLst>
        <pc:spChg chg="mod">
          <ac:chgData name="Stephanie Fisher" userId="4a8d9212-f9a0-4b32-979f-fab227be859c" providerId="ADAL" clId="{EC16653F-0293-42E2-8AB7-A3AA593D08A6}" dt="2022-10-14T15:35:21.058" v="164" actId="20577"/>
          <ac:spMkLst>
            <pc:docMk/>
            <pc:sldMk cId="2885707917" sldId="289"/>
            <ac:spMk id="10" creationId="{BA3D3BF9-9452-42DF-963A-5EA8016859C7}"/>
          </ac:spMkLst>
        </pc:spChg>
        <pc:picChg chg="del">
          <ac:chgData name="Stephanie Fisher" userId="4a8d9212-f9a0-4b32-979f-fab227be859c" providerId="ADAL" clId="{EC16653F-0293-42E2-8AB7-A3AA593D08A6}" dt="2022-10-14T16:11:05.440" v="686" actId="478"/>
          <ac:picMkLst>
            <pc:docMk/>
            <pc:sldMk cId="2885707917" sldId="289"/>
            <ac:picMk id="2" creationId="{D9BAC9A6-37A4-4A5F-A10C-F2D238C2F16F}"/>
          </ac:picMkLst>
        </pc:picChg>
      </pc:sldChg>
      <pc:sldChg chg="delSp mod">
        <pc:chgData name="Stephanie Fisher" userId="4a8d9212-f9a0-4b32-979f-fab227be859c" providerId="ADAL" clId="{EC16653F-0293-42E2-8AB7-A3AA593D08A6}" dt="2022-10-14T16:11:11.669" v="688" actId="478"/>
        <pc:sldMkLst>
          <pc:docMk/>
          <pc:sldMk cId="703817739" sldId="290"/>
        </pc:sldMkLst>
        <pc:picChg chg="del">
          <ac:chgData name="Stephanie Fisher" userId="4a8d9212-f9a0-4b32-979f-fab227be859c" providerId="ADAL" clId="{EC16653F-0293-42E2-8AB7-A3AA593D08A6}" dt="2022-10-14T16:11:11.669" v="688" actId="478"/>
          <ac:picMkLst>
            <pc:docMk/>
            <pc:sldMk cId="703817739" sldId="290"/>
            <ac:picMk id="2" creationId="{D9BAC9A6-37A4-4A5F-A10C-F2D238C2F16F}"/>
          </ac:picMkLst>
        </pc:picChg>
      </pc:sldChg>
      <pc:sldChg chg="delSp modSp mod">
        <pc:chgData name="Stephanie Fisher" userId="4a8d9212-f9a0-4b32-979f-fab227be859c" providerId="ADAL" clId="{EC16653F-0293-42E2-8AB7-A3AA593D08A6}" dt="2022-10-14T16:11:18.450" v="689" actId="1076"/>
        <pc:sldMkLst>
          <pc:docMk/>
          <pc:sldMk cId="2713448014" sldId="291"/>
        </pc:sldMkLst>
        <pc:spChg chg="mod">
          <ac:chgData name="Stephanie Fisher" userId="4a8d9212-f9a0-4b32-979f-fab227be859c" providerId="ADAL" clId="{EC16653F-0293-42E2-8AB7-A3AA593D08A6}" dt="2022-10-14T16:11:18.450" v="689" actId="1076"/>
          <ac:spMkLst>
            <pc:docMk/>
            <pc:sldMk cId="2713448014" sldId="291"/>
            <ac:spMk id="113" creationId="{00000000-0000-0000-0000-000000000000}"/>
          </ac:spMkLst>
        </pc:spChg>
        <pc:picChg chg="del">
          <ac:chgData name="Stephanie Fisher" userId="4a8d9212-f9a0-4b32-979f-fab227be859c" providerId="ADAL" clId="{EC16653F-0293-42E2-8AB7-A3AA593D08A6}" dt="2022-10-14T16:10:46.040" v="684" actId="478"/>
          <ac:picMkLst>
            <pc:docMk/>
            <pc:sldMk cId="2713448014" sldId="291"/>
            <ac:picMk id="2" creationId="{1A568EF9-F082-4E00-9F49-CD58BBCAD048}"/>
          </ac:picMkLst>
        </pc:picChg>
      </pc:sldChg>
      <pc:sldChg chg="delSp mod">
        <pc:chgData name="Stephanie Fisher" userId="4a8d9212-f9a0-4b32-979f-fab227be859c" providerId="ADAL" clId="{EC16653F-0293-42E2-8AB7-A3AA593D08A6}" dt="2022-10-14T16:10:34.948" v="682" actId="478"/>
        <pc:sldMkLst>
          <pc:docMk/>
          <pc:sldMk cId="1377157054" sldId="292"/>
        </pc:sldMkLst>
        <pc:picChg chg="del">
          <ac:chgData name="Stephanie Fisher" userId="4a8d9212-f9a0-4b32-979f-fab227be859c" providerId="ADAL" clId="{EC16653F-0293-42E2-8AB7-A3AA593D08A6}" dt="2022-10-14T16:10:34.948" v="682" actId="478"/>
          <ac:picMkLst>
            <pc:docMk/>
            <pc:sldMk cId="1377157054" sldId="292"/>
            <ac:picMk id="2" creationId="{1A568EF9-F082-4E00-9F49-CD58BBCAD048}"/>
          </ac:picMkLst>
        </pc:picChg>
      </pc:sldChg>
      <pc:sldChg chg="delSp mod">
        <pc:chgData name="Stephanie Fisher" userId="4a8d9212-f9a0-4b32-979f-fab227be859c" providerId="ADAL" clId="{EC16653F-0293-42E2-8AB7-A3AA593D08A6}" dt="2022-10-14T16:10:39.754" v="683" actId="478"/>
        <pc:sldMkLst>
          <pc:docMk/>
          <pc:sldMk cId="1414395498" sldId="293"/>
        </pc:sldMkLst>
        <pc:picChg chg="del">
          <ac:chgData name="Stephanie Fisher" userId="4a8d9212-f9a0-4b32-979f-fab227be859c" providerId="ADAL" clId="{EC16653F-0293-42E2-8AB7-A3AA593D08A6}" dt="2022-10-14T16:10:39.754" v="683" actId="478"/>
          <ac:picMkLst>
            <pc:docMk/>
            <pc:sldMk cId="1414395498" sldId="293"/>
            <ac:picMk id="2" creationId="{1A568EF9-F082-4E00-9F49-CD58BBCAD048}"/>
          </ac:picMkLst>
        </pc:picChg>
      </pc:sldChg>
      <pc:sldChg chg="setBg">
        <pc:chgData name="Stephanie Fisher" userId="4a8d9212-f9a0-4b32-979f-fab227be859c" providerId="ADAL" clId="{EC16653F-0293-42E2-8AB7-A3AA593D08A6}" dt="2022-10-08T14:59:35.258" v="91"/>
        <pc:sldMkLst>
          <pc:docMk/>
          <pc:sldMk cId="1309937835" sldId="294"/>
        </pc:sldMkLst>
      </pc:sldChg>
      <pc:sldChg chg="modSp mod">
        <pc:chgData name="Stephanie Fisher" userId="4a8d9212-f9a0-4b32-979f-fab227be859c" providerId="ADAL" clId="{EC16653F-0293-42E2-8AB7-A3AA593D08A6}" dt="2022-10-14T16:10:19.508" v="681" actId="6549"/>
        <pc:sldMkLst>
          <pc:docMk/>
          <pc:sldMk cId="1833065145" sldId="295"/>
        </pc:sldMkLst>
        <pc:spChg chg="mod">
          <ac:chgData name="Stephanie Fisher" userId="4a8d9212-f9a0-4b32-979f-fab227be859c" providerId="ADAL" clId="{EC16653F-0293-42E2-8AB7-A3AA593D08A6}" dt="2022-10-14T16:10:19.508" v="681" actId="6549"/>
          <ac:spMkLst>
            <pc:docMk/>
            <pc:sldMk cId="1833065145" sldId="295"/>
            <ac:spMk id="113" creationId="{00000000-0000-0000-0000-000000000000}"/>
          </ac:spMkLst>
        </pc:spChg>
      </pc:sldChg>
      <pc:sldChg chg="setBg">
        <pc:chgData name="Stephanie Fisher" userId="4a8d9212-f9a0-4b32-979f-fab227be859c" providerId="ADAL" clId="{EC16653F-0293-42E2-8AB7-A3AA593D08A6}" dt="2022-10-08T14:59:45.356" v="92"/>
        <pc:sldMkLst>
          <pc:docMk/>
          <pc:sldMk cId="3987612319" sldId="298"/>
        </pc:sldMkLst>
      </pc:sldChg>
      <pc:sldChg chg="addSp delSp modSp mod">
        <pc:chgData name="Stephanie Fisher" userId="4a8d9212-f9a0-4b32-979f-fab227be859c" providerId="ADAL" clId="{EC16653F-0293-42E2-8AB7-A3AA593D08A6}" dt="2022-10-14T15:44:06.111" v="473" actId="1076"/>
        <pc:sldMkLst>
          <pc:docMk/>
          <pc:sldMk cId="2265287557" sldId="305"/>
        </pc:sldMkLst>
        <pc:spChg chg="add mod">
          <ac:chgData name="Stephanie Fisher" userId="4a8d9212-f9a0-4b32-979f-fab227be859c" providerId="ADAL" clId="{EC16653F-0293-42E2-8AB7-A3AA593D08A6}" dt="2022-10-14T15:44:06.111" v="473" actId="1076"/>
          <ac:spMkLst>
            <pc:docMk/>
            <pc:sldMk cId="2265287557" sldId="305"/>
            <ac:spMk id="2" creationId="{BF18BD74-AC14-29B2-8507-B1312AB97278}"/>
          </ac:spMkLst>
        </pc:spChg>
        <pc:spChg chg="add mod">
          <ac:chgData name="Stephanie Fisher" userId="4a8d9212-f9a0-4b32-979f-fab227be859c" providerId="ADAL" clId="{EC16653F-0293-42E2-8AB7-A3AA593D08A6}" dt="2022-10-14T15:44:02.618" v="472" actId="1076"/>
          <ac:spMkLst>
            <pc:docMk/>
            <pc:sldMk cId="2265287557" sldId="305"/>
            <ac:spMk id="6" creationId="{A400B1A2-37F0-0FF6-E6D7-F76A92EEB086}"/>
          </ac:spMkLst>
        </pc:spChg>
        <pc:spChg chg="add del">
          <ac:chgData name="Stephanie Fisher" userId="4a8d9212-f9a0-4b32-979f-fab227be859c" providerId="ADAL" clId="{EC16653F-0293-42E2-8AB7-A3AA593D08A6}" dt="2022-10-14T15:41:03.601" v="310" actId="22"/>
          <ac:spMkLst>
            <pc:docMk/>
            <pc:sldMk cId="2265287557" sldId="305"/>
            <ac:spMk id="10" creationId="{BEB42E89-79CB-26A0-9850-9454F937645B}"/>
          </ac:spMkLst>
        </pc:spChg>
        <pc:spChg chg="add del mod">
          <ac:chgData name="Stephanie Fisher" userId="4a8d9212-f9a0-4b32-979f-fab227be859c" providerId="ADAL" clId="{EC16653F-0293-42E2-8AB7-A3AA593D08A6}" dt="2022-10-14T15:41:24.389" v="325"/>
          <ac:spMkLst>
            <pc:docMk/>
            <pc:sldMk cId="2265287557" sldId="305"/>
            <ac:spMk id="12" creationId="{89A6F7DB-55BA-6E93-0D42-8D9A3D1890D8}"/>
          </ac:spMkLst>
        </pc:spChg>
        <pc:spChg chg="add mod">
          <ac:chgData name="Stephanie Fisher" userId="4a8d9212-f9a0-4b32-979f-fab227be859c" providerId="ADAL" clId="{EC16653F-0293-42E2-8AB7-A3AA593D08A6}" dt="2022-10-14T15:43:51.152" v="467" actId="1076"/>
          <ac:spMkLst>
            <pc:docMk/>
            <pc:sldMk cId="2265287557" sldId="305"/>
            <ac:spMk id="14" creationId="{518355C6-1320-BB95-E9F5-C2F8C63A5419}"/>
          </ac:spMkLst>
        </pc:spChg>
        <pc:spChg chg="mod">
          <ac:chgData name="Stephanie Fisher" userId="4a8d9212-f9a0-4b32-979f-fab227be859c" providerId="ADAL" clId="{EC16653F-0293-42E2-8AB7-A3AA593D08A6}" dt="2022-10-14T15:43:55.503" v="469" actId="1076"/>
          <ac:spMkLst>
            <pc:docMk/>
            <pc:sldMk cId="2265287557" sldId="305"/>
            <ac:spMk id="228" creationId="{00000000-0000-0000-0000-000000000000}"/>
          </ac:spMkLst>
        </pc:spChg>
        <pc:spChg chg="mod">
          <ac:chgData name="Stephanie Fisher" userId="4a8d9212-f9a0-4b32-979f-fab227be859c" providerId="ADAL" clId="{EC16653F-0293-42E2-8AB7-A3AA593D08A6}" dt="2022-10-14T15:43:58.087" v="470" actId="1076"/>
          <ac:spMkLst>
            <pc:docMk/>
            <pc:sldMk cId="2265287557" sldId="305"/>
            <ac:spMk id="229" creationId="{00000000-0000-0000-0000-000000000000}"/>
          </ac:spMkLst>
        </pc:spChg>
        <pc:spChg chg="mod">
          <ac:chgData name="Stephanie Fisher" userId="4a8d9212-f9a0-4b32-979f-fab227be859c" providerId="ADAL" clId="{EC16653F-0293-42E2-8AB7-A3AA593D08A6}" dt="2022-10-14T15:43:59.885" v="471" actId="1076"/>
          <ac:spMkLst>
            <pc:docMk/>
            <pc:sldMk cId="2265287557" sldId="305"/>
            <ac:spMk id="230" creationId="{00000000-0000-0000-0000-000000000000}"/>
          </ac:spMkLst>
        </pc:spChg>
        <pc:spChg chg="mod">
          <ac:chgData name="Stephanie Fisher" userId="4a8d9212-f9a0-4b32-979f-fab227be859c" providerId="ADAL" clId="{EC16653F-0293-42E2-8AB7-A3AA593D08A6}" dt="2022-10-14T15:43:53.849" v="468" actId="1076"/>
          <ac:spMkLst>
            <pc:docMk/>
            <pc:sldMk cId="2265287557" sldId="305"/>
            <ac:spMk id="234" creationId="{00000000-0000-0000-0000-000000000000}"/>
          </ac:spMkLst>
        </pc:spChg>
        <pc:picChg chg="add del mod">
          <ac:chgData name="Stephanie Fisher" userId="4a8d9212-f9a0-4b32-979f-fab227be859c" providerId="ADAL" clId="{EC16653F-0293-42E2-8AB7-A3AA593D08A6}" dt="2022-10-14T15:37:57.030" v="188" actId="478"/>
          <ac:picMkLst>
            <pc:docMk/>
            <pc:sldMk cId="2265287557" sldId="305"/>
            <ac:picMk id="3" creationId="{AD7F406E-28DB-0DC8-96F4-A9829D228606}"/>
          </ac:picMkLst>
        </pc:picChg>
        <pc:picChg chg="add del mod">
          <ac:chgData name="Stephanie Fisher" userId="4a8d9212-f9a0-4b32-979f-fab227be859c" providerId="ADAL" clId="{EC16653F-0293-42E2-8AB7-A3AA593D08A6}" dt="2022-10-14T15:38:08.131" v="192" actId="478"/>
          <ac:picMkLst>
            <pc:docMk/>
            <pc:sldMk cId="2265287557" sldId="305"/>
            <ac:picMk id="4" creationId="{E6BED808-3695-A288-7193-CA92A4D2145E}"/>
          </ac:picMkLst>
        </pc:picChg>
        <pc:picChg chg="del">
          <ac:chgData name="Stephanie Fisher" userId="4a8d9212-f9a0-4b32-979f-fab227be859c" providerId="ADAL" clId="{EC16653F-0293-42E2-8AB7-A3AA593D08A6}" dt="2022-10-14T15:36:05.463" v="165" actId="478"/>
          <ac:picMkLst>
            <pc:docMk/>
            <pc:sldMk cId="2265287557" sldId="305"/>
            <ac:picMk id="8" creationId="{C40CE670-3CB6-4B59-B689-8039B1F0A8A1}"/>
          </ac:picMkLst>
        </pc:picChg>
        <pc:picChg chg="del mod">
          <ac:chgData name="Stephanie Fisher" userId="4a8d9212-f9a0-4b32-979f-fab227be859c" providerId="ADAL" clId="{EC16653F-0293-42E2-8AB7-A3AA593D08A6}" dt="2022-10-14T15:38:04.884" v="190" actId="478"/>
          <ac:picMkLst>
            <pc:docMk/>
            <pc:sldMk cId="2265287557" sldId="305"/>
            <ac:picMk id="9" creationId="{4298E63F-BFBD-4083-AD78-AF6BE6AF220F}"/>
          </ac:picMkLst>
        </pc:picChg>
      </pc:sldChg>
      <pc:sldChg chg="addSp modSp mod">
        <pc:chgData name="Stephanie Fisher" userId="4a8d9212-f9a0-4b32-979f-fab227be859c" providerId="ADAL" clId="{EC16653F-0293-42E2-8AB7-A3AA593D08A6}" dt="2022-10-14T15:25:28.265" v="108" actId="1076"/>
        <pc:sldMkLst>
          <pc:docMk/>
          <pc:sldMk cId="2227147202" sldId="313"/>
        </pc:sldMkLst>
        <pc:spChg chg="mod">
          <ac:chgData name="Stephanie Fisher" userId="4a8d9212-f9a0-4b32-979f-fab227be859c" providerId="ADAL" clId="{EC16653F-0293-42E2-8AB7-A3AA593D08A6}" dt="2022-10-05T16:23:42.234" v="21" actId="20577"/>
          <ac:spMkLst>
            <pc:docMk/>
            <pc:sldMk cId="2227147202" sldId="313"/>
            <ac:spMk id="208" creationId="{00000000-0000-0000-0000-000000000000}"/>
          </ac:spMkLst>
        </pc:spChg>
        <pc:picChg chg="add mod">
          <ac:chgData name="Stephanie Fisher" userId="4a8d9212-f9a0-4b32-979f-fab227be859c" providerId="ADAL" clId="{EC16653F-0293-42E2-8AB7-A3AA593D08A6}" dt="2022-10-14T15:25:28.265" v="108" actId="1076"/>
          <ac:picMkLst>
            <pc:docMk/>
            <pc:sldMk cId="2227147202" sldId="313"/>
            <ac:picMk id="1026" creationId="{54C5DE7D-C033-966B-D07F-7F099528DB9E}"/>
          </ac:picMkLst>
        </pc:picChg>
      </pc:sldChg>
      <pc:sldChg chg="addSp modSp mod">
        <pc:chgData name="Stephanie Fisher" userId="4a8d9212-f9a0-4b32-979f-fab227be859c" providerId="ADAL" clId="{EC16653F-0293-42E2-8AB7-A3AA593D08A6}" dt="2022-10-14T15:46:57.855" v="507" actId="1076"/>
        <pc:sldMkLst>
          <pc:docMk/>
          <pc:sldMk cId="2005301438" sldId="326"/>
        </pc:sldMkLst>
        <pc:spChg chg="add mod">
          <ac:chgData name="Stephanie Fisher" userId="4a8d9212-f9a0-4b32-979f-fab227be859c" providerId="ADAL" clId="{EC16653F-0293-42E2-8AB7-A3AA593D08A6}" dt="2022-10-14T15:46:57.855" v="507" actId="1076"/>
          <ac:spMkLst>
            <pc:docMk/>
            <pc:sldMk cId="2005301438" sldId="326"/>
            <ac:spMk id="4" creationId="{AAEAD148-D056-3226-938D-A343076538B1}"/>
          </ac:spMkLst>
        </pc:spChg>
        <pc:spChg chg="mod">
          <ac:chgData name="Stephanie Fisher" userId="4a8d9212-f9a0-4b32-979f-fab227be859c" providerId="ADAL" clId="{EC16653F-0293-42E2-8AB7-A3AA593D08A6}" dt="2022-10-14T15:46:44.411" v="501" actId="1076"/>
          <ac:spMkLst>
            <pc:docMk/>
            <pc:sldMk cId="2005301438" sldId="326"/>
            <ac:spMk id="98" creationId="{00000000-0000-0000-0000-000000000000}"/>
          </ac:spMkLst>
        </pc:spChg>
        <pc:picChg chg="mod">
          <ac:chgData name="Stephanie Fisher" userId="4a8d9212-f9a0-4b32-979f-fab227be859c" providerId="ADAL" clId="{EC16653F-0293-42E2-8AB7-A3AA593D08A6}" dt="2022-10-14T15:46:48.061" v="503" actId="1076"/>
          <ac:picMkLst>
            <pc:docMk/>
            <pc:sldMk cId="2005301438" sldId="326"/>
            <ac:picMk id="2050" creationId="{039EB297-AB02-0D2F-1C95-4D5462427B92}"/>
          </ac:picMkLst>
        </pc:picChg>
      </pc:sldChg>
      <pc:sldChg chg="modSp mod">
        <pc:chgData name="Stephanie Fisher" userId="4a8d9212-f9a0-4b32-979f-fab227be859c" providerId="ADAL" clId="{EC16653F-0293-42E2-8AB7-A3AA593D08A6}" dt="2022-10-14T16:09:16.654" v="658" actId="20577"/>
        <pc:sldMkLst>
          <pc:docMk/>
          <pc:sldMk cId="1507993503" sldId="328"/>
        </pc:sldMkLst>
        <pc:spChg chg="mod">
          <ac:chgData name="Stephanie Fisher" userId="4a8d9212-f9a0-4b32-979f-fab227be859c" providerId="ADAL" clId="{EC16653F-0293-42E2-8AB7-A3AA593D08A6}" dt="2022-10-14T16:09:16.654" v="658" actId="20577"/>
          <ac:spMkLst>
            <pc:docMk/>
            <pc:sldMk cId="1507993503" sldId="328"/>
            <ac:spMk id="4" creationId="{B738983D-A292-2C14-BE75-8360967D32E6}"/>
          </ac:spMkLst>
        </pc:spChg>
      </pc:sldChg>
      <pc:sldChg chg="addSp delSp modSp mod">
        <pc:chgData name="Stephanie Fisher" userId="4a8d9212-f9a0-4b32-979f-fab227be859c" providerId="ADAL" clId="{EC16653F-0293-42E2-8AB7-A3AA593D08A6}" dt="2022-10-14T16:13:05.292" v="699" actId="1076"/>
        <pc:sldMkLst>
          <pc:docMk/>
          <pc:sldMk cId="722169022" sldId="330"/>
        </pc:sldMkLst>
        <pc:spChg chg="mod">
          <ac:chgData name="Stephanie Fisher" userId="4a8d9212-f9a0-4b32-979f-fab227be859c" providerId="ADAL" clId="{EC16653F-0293-42E2-8AB7-A3AA593D08A6}" dt="2022-10-14T16:12:09.534" v="695" actId="20577"/>
          <ac:spMkLst>
            <pc:docMk/>
            <pc:sldMk cId="722169022" sldId="330"/>
            <ac:spMk id="112" creationId="{00000000-0000-0000-0000-000000000000}"/>
          </ac:spMkLst>
        </pc:spChg>
        <pc:spChg chg="mod">
          <ac:chgData name="Stephanie Fisher" userId="4a8d9212-f9a0-4b32-979f-fab227be859c" providerId="ADAL" clId="{EC16653F-0293-42E2-8AB7-A3AA593D08A6}" dt="2022-10-14T16:07:11.733" v="569" actId="14100"/>
          <ac:spMkLst>
            <pc:docMk/>
            <pc:sldMk cId="722169022" sldId="330"/>
            <ac:spMk id="113" creationId="{00000000-0000-0000-0000-000000000000}"/>
          </ac:spMkLst>
        </pc:spChg>
        <pc:picChg chg="del">
          <ac:chgData name="Stephanie Fisher" userId="4a8d9212-f9a0-4b32-979f-fab227be859c" providerId="ADAL" clId="{EC16653F-0293-42E2-8AB7-A3AA593D08A6}" dt="2022-10-14T16:12:11.792" v="696" actId="478"/>
          <ac:picMkLst>
            <pc:docMk/>
            <pc:sldMk cId="722169022" sldId="330"/>
            <ac:picMk id="7" creationId="{002C1FBF-7E4D-E142-B16F-64AE6A139DB8}"/>
          </ac:picMkLst>
        </pc:picChg>
        <pc:picChg chg="add mod">
          <ac:chgData name="Stephanie Fisher" userId="4a8d9212-f9a0-4b32-979f-fab227be859c" providerId="ADAL" clId="{EC16653F-0293-42E2-8AB7-A3AA593D08A6}" dt="2022-10-14T16:13:05.292" v="699" actId="1076"/>
          <ac:picMkLst>
            <pc:docMk/>
            <pc:sldMk cId="722169022" sldId="330"/>
            <ac:picMk id="2050" creationId="{BF67179E-A56A-ABA5-C389-FEF75FB63653}"/>
          </ac:picMkLst>
        </pc:picChg>
      </pc:sldChg>
      <pc:sldChg chg="delSp modSp mod">
        <pc:chgData name="Stephanie Fisher" userId="4a8d9212-f9a0-4b32-979f-fab227be859c" providerId="ADAL" clId="{EC16653F-0293-42E2-8AB7-A3AA593D08A6}" dt="2022-10-14T16:07:39.063" v="573" actId="478"/>
        <pc:sldMkLst>
          <pc:docMk/>
          <pc:sldMk cId="4278624088" sldId="331"/>
        </pc:sldMkLst>
        <pc:picChg chg="del">
          <ac:chgData name="Stephanie Fisher" userId="4a8d9212-f9a0-4b32-979f-fab227be859c" providerId="ADAL" clId="{EC16653F-0293-42E2-8AB7-A3AA593D08A6}" dt="2022-10-14T16:07:39.063" v="573" actId="478"/>
          <ac:picMkLst>
            <pc:docMk/>
            <pc:sldMk cId="4278624088" sldId="331"/>
            <ac:picMk id="2" creationId="{1A568EF9-F082-4E00-9F49-CD58BBCAD048}"/>
          </ac:picMkLst>
        </pc:picChg>
        <pc:picChg chg="mod">
          <ac:chgData name="Stephanie Fisher" userId="4a8d9212-f9a0-4b32-979f-fab227be859c" providerId="ADAL" clId="{EC16653F-0293-42E2-8AB7-A3AA593D08A6}" dt="2022-10-14T16:07:37.146" v="572" actId="14100"/>
          <ac:picMkLst>
            <pc:docMk/>
            <pc:sldMk cId="4278624088" sldId="331"/>
            <ac:picMk id="3" creationId="{EC986086-1AA5-D0C8-A0E2-D55D3F1B5556}"/>
          </ac:picMkLst>
        </pc:picChg>
      </pc:sldChg>
      <pc:sldChg chg="delSp modSp mod">
        <pc:chgData name="Stephanie Fisher" userId="4a8d9212-f9a0-4b32-979f-fab227be859c" providerId="ADAL" clId="{EC16653F-0293-42E2-8AB7-A3AA593D08A6}" dt="2022-10-14T16:09:53.008" v="679" actId="478"/>
        <pc:sldMkLst>
          <pc:docMk/>
          <pc:sldMk cId="0" sldId="336"/>
        </pc:sldMkLst>
        <pc:spChg chg="mod">
          <ac:chgData name="Stephanie Fisher" userId="4a8d9212-f9a0-4b32-979f-fab227be859c" providerId="ADAL" clId="{EC16653F-0293-42E2-8AB7-A3AA593D08A6}" dt="2022-10-14T16:09:51.098" v="678" actId="1076"/>
          <ac:spMkLst>
            <pc:docMk/>
            <pc:sldMk cId="0" sldId="336"/>
            <ac:spMk id="11" creationId="{4DCC72B6-9CBA-4338-8860-F8F8432B7264}"/>
          </ac:spMkLst>
        </pc:spChg>
        <pc:spChg chg="mod">
          <ac:chgData name="Stephanie Fisher" userId="4a8d9212-f9a0-4b32-979f-fab227be859c" providerId="ADAL" clId="{EC16653F-0293-42E2-8AB7-A3AA593D08A6}" dt="2022-10-08T14:59:01.874" v="90" actId="1076"/>
          <ac:spMkLst>
            <pc:docMk/>
            <pc:sldMk cId="0" sldId="336"/>
            <ac:spMk id="12" creationId="{7080B362-1B2E-4BA2-86E0-68F95C234C31}"/>
          </ac:spMkLst>
        </pc:spChg>
        <pc:spChg chg="mod">
          <ac:chgData name="Stephanie Fisher" userId="4a8d9212-f9a0-4b32-979f-fab227be859c" providerId="ADAL" clId="{EC16653F-0293-42E2-8AB7-A3AA593D08A6}" dt="2022-10-08T14:58:58.476" v="89" actId="1076"/>
          <ac:spMkLst>
            <pc:docMk/>
            <pc:sldMk cId="0" sldId="336"/>
            <ac:spMk id="157" creationId="{00000000-0000-0000-0000-000000000000}"/>
          </ac:spMkLst>
        </pc:spChg>
        <pc:spChg chg="mod">
          <ac:chgData name="Stephanie Fisher" userId="4a8d9212-f9a0-4b32-979f-fab227be859c" providerId="ADAL" clId="{EC16653F-0293-42E2-8AB7-A3AA593D08A6}" dt="2022-10-08T14:58:41.677" v="70" actId="1076"/>
          <ac:spMkLst>
            <pc:docMk/>
            <pc:sldMk cId="0" sldId="336"/>
            <ac:spMk id="158" creationId="{00000000-0000-0000-0000-000000000000}"/>
          </ac:spMkLst>
        </pc:spChg>
        <pc:picChg chg="del">
          <ac:chgData name="Stephanie Fisher" userId="4a8d9212-f9a0-4b32-979f-fab227be859c" providerId="ADAL" clId="{EC16653F-0293-42E2-8AB7-A3AA593D08A6}" dt="2022-10-08T14:56:12.810" v="23" actId="478"/>
          <ac:picMkLst>
            <pc:docMk/>
            <pc:sldMk cId="0" sldId="336"/>
            <ac:picMk id="5" creationId="{DCB10043-8573-4616-B01E-FE1F3E873D9A}"/>
          </ac:picMkLst>
        </pc:picChg>
        <pc:picChg chg="del">
          <ac:chgData name="Stephanie Fisher" userId="4a8d9212-f9a0-4b32-979f-fab227be859c" providerId="ADAL" clId="{EC16653F-0293-42E2-8AB7-A3AA593D08A6}" dt="2022-10-14T16:09:53.008" v="679" actId="478"/>
          <ac:picMkLst>
            <pc:docMk/>
            <pc:sldMk cId="0" sldId="336"/>
            <ac:picMk id="9" creationId="{E093274C-C441-F057-8F39-1C49D8D193B9}"/>
          </ac:picMkLst>
        </pc:picChg>
      </pc:sldChg>
      <pc:sldChg chg="addSp modSp mod">
        <pc:chgData name="Stephanie Fisher" userId="4a8d9212-f9a0-4b32-979f-fab227be859c" providerId="ADAL" clId="{EC16653F-0293-42E2-8AB7-A3AA593D08A6}" dt="2022-10-14T16:05:47.722" v="562" actId="6549"/>
        <pc:sldMkLst>
          <pc:docMk/>
          <pc:sldMk cId="25292926" sldId="341"/>
        </pc:sldMkLst>
        <pc:spChg chg="add mod">
          <ac:chgData name="Stephanie Fisher" userId="4a8d9212-f9a0-4b32-979f-fab227be859c" providerId="ADAL" clId="{EC16653F-0293-42E2-8AB7-A3AA593D08A6}" dt="2022-10-14T16:05:47.722" v="562" actId="6549"/>
          <ac:spMkLst>
            <pc:docMk/>
            <pc:sldMk cId="25292926" sldId="341"/>
            <ac:spMk id="3" creationId="{F39CB079-B8E4-548F-5095-EBD0012BFF90}"/>
          </ac:spMkLst>
        </pc:spChg>
      </pc:sldChg>
      <pc:sldChg chg="modSp setBg">
        <pc:chgData name="Stephanie Fisher" userId="4a8d9212-f9a0-4b32-979f-fab227be859c" providerId="ADAL" clId="{EC16653F-0293-42E2-8AB7-A3AA593D08A6}" dt="2022-10-14T16:06:32.438" v="563" actId="1076"/>
        <pc:sldMkLst>
          <pc:docMk/>
          <pc:sldMk cId="539516423" sldId="342"/>
        </pc:sldMkLst>
        <pc:picChg chg="mod">
          <ac:chgData name="Stephanie Fisher" userId="4a8d9212-f9a0-4b32-979f-fab227be859c" providerId="ADAL" clId="{EC16653F-0293-42E2-8AB7-A3AA593D08A6}" dt="2022-10-14T16:06:32.438" v="563" actId="1076"/>
          <ac:picMkLst>
            <pc:docMk/>
            <pc:sldMk cId="539516423" sldId="342"/>
            <ac:picMk id="1026" creationId="{C3EC5B39-BA0F-1A3B-A551-EF2930093A0C}"/>
          </ac:picMkLst>
        </pc:picChg>
      </pc:sldChg>
      <pc:sldChg chg="delSp mod">
        <pc:chgData name="Stephanie Fisher" userId="4a8d9212-f9a0-4b32-979f-fab227be859c" providerId="ADAL" clId="{EC16653F-0293-42E2-8AB7-A3AA593D08A6}" dt="2022-10-14T16:11:58.973" v="690" actId="478"/>
        <pc:sldMkLst>
          <pc:docMk/>
          <pc:sldMk cId="1206472173" sldId="344"/>
        </pc:sldMkLst>
        <pc:picChg chg="del">
          <ac:chgData name="Stephanie Fisher" userId="4a8d9212-f9a0-4b32-979f-fab227be859c" providerId="ADAL" clId="{EC16653F-0293-42E2-8AB7-A3AA593D08A6}" dt="2022-10-14T16:11:58.973" v="690" actId="478"/>
          <ac:picMkLst>
            <pc:docMk/>
            <pc:sldMk cId="1206472173" sldId="344"/>
            <ac:picMk id="2" creationId="{1A568EF9-F082-4E00-9F49-CD58BBCAD048}"/>
          </ac:picMkLst>
        </pc:picChg>
      </pc:sldChg>
      <pc:sldChg chg="modSp mod setBg">
        <pc:chgData name="Stephanie Fisher" userId="4a8d9212-f9a0-4b32-979f-fab227be859c" providerId="ADAL" clId="{EC16653F-0293-42E2-8AB7-A3AA593D08A6}" dt="2022-10-14T16:08:00.439" v="576" actId="14100"/>
        <pc:sldMkLst>
          <pc:docMk/>
          <pc:sldMk cId="861857484" sldId="345"/>
        </pc:sldMkLst>
        <pc:spChg chg="mod">
          <ac:chgData name="Stephanie Fisher" userId="4a8d9212-f9a0-4b32-979f-fab227be859c" providerId="ADAL" clId="{EC16653F-0293-42E2-8AB7-A3AA593D08A6}" dt="2022-10-14T16:08:00.439" v="576" actId="14100"/>
          <ac:spMkLst>
            <pc:docMk/>
            <pc:sldMk cId="861857484" sldId="345"/>
            <ac:spMk id="7" creationId="{265D39AF-FD31-5791-DF06-7338DBBCF409}"/>
          </ac:spMkLst>
        </pc:spChg>
      </pc:sldChg>
      <pc:sldChg chg="modSp mod">
        <pc:chgData name="Stephanie Fisher" userId="4a8d9212-f9a0-4b32-979f-fab227be859c" providerId="ADAL" clId="{EC16653F-0293-42E2-8AB7-A3AA593D08A6}" dt="2022-10-14T16:07:52.570" v="575" actId="255"/>
        <pc:sldMkLst>
          <pc:docMk/>
          <pc:sldMk cId="1555783482" sldId="346"/>
        </pc:sldMkLst>
        <pc:spChg chg="mod">
          <ac:chgData name="Stephanie Fisher" userId="4a8d9212-f9a0-4b32-979f-fab227be859c" providerId="ADAL" clId="{EC16653F-0293-42E2-8AB7-A3AA593D08A6}" dt="2022-10-14T16:07:52.570" v="575" actId="255"/>
          <ac:spMkLst>
            <pc:docMk/>
            <pc:sldMk cId="1555783482" sldId="346"/>
            <ac:spMk id="112" creationId="{00000000-0000-0000-0000-000000000000}"/>
          </ac:spMkLst>
        </pc:spChg>
      </pc:sldChg>
      <pc:sldChg chg="modSp mod">
        <pc:chgData name="Stephanie Fisher" userId="4a8d9212-f9a0-4b32-979f-fab227be859c" providerId="ADAL" clId="{EC16653F-0293-42E2-8AB7-A3AA593D08A6}" dt="2022-10-08T15:03:19.353" v="100" actId="27636"/>
        <pc:sldMkLst>
          <pc:docMk/>
          <pc:sldMk cId="917625855" sldId="347"/>
        </pc:sldMkLst>
        <pc:spChg chg="mod">
          <ac:chgData name="Stephanie Fisher" userId="4a8d9212-f9a0-4b32-979f-fab227be859c" providerId="ADAL" clId="{EC16653F-0293-42E2-8AB7-A3AA593D08A6}" dt="2022-10-08T15:03:19.353" v="100" actId="27636"/>
          <ac:spMkLst>
            <pc:docMk/>
            <pc:sldMk cId="917625855" sldId="347"/>
            <ac:spMk id="113" creationId="{00000000-0000-0000-0000-000000000000}"/>
          </ac:spMkLst>
        </pc:spChg>
      </pc:sldChg>
      <pc:sldChg chg="addSp modSp mod">
        <pc:chgData name="Stephanie Fisher" userId="4a8d9212-f9a0-4b32-979f-fab227be859c" providerId="ADAL" clId="{EC16653F-0293-42E2-8AB7-A3AA593D08A6}" dt="2022-10-14T15:29:31.316" v="129" actId="1076"/>
        <pc:sldMkLst>
          <pc:docMk/>
          <pc:sldMk cId="3823646688" sldId="348"/>
        </pc:sldMkLst>
        <pc:spChg chg="mod">
          <ac:chgData name="Stephanie Fisher" userId="4a8d9212-f9a0-4b32-979f-fab227be859c" providerId="ADAL" clId="{EC16653F-0293-42E2-8AB7-A3AA593D08A6}" dt="2022-10-14T15:29:31.316" v="129" actId="1076"/>
          <ac:spMkLst>
            <pc:docMk/>
            <pc:sldMk cId="3823646688" sldId="348"/>
            <ac:spMk id="5" creationId="{B07AA78F-9518-4FBE-40E8-DEA00AA5831A}"/>
          </ac:spMkLst>
        </pc:spChg>
        <pc:picChg chg="mod">
          <ac:chgData name="Stephanie Fisher" userId="4a8d9212-f9a0-4b32-979f-fab227be859c" providerId="ADAL" clId="{EC16653F-0293-42E2-8AB7-A3AA593D08A6}" dt="2022-10-14T15:29:23.017" v="128" actId="1076"/>
          <ac:picMkLst>
            <pc:docMk/>
            <pc:sldMk cId="3823646688" sldId="348"/>
            <ac:picMk id="3" creationId="{87DC8D0A-6F08-2AFD-6871-2038808C1939}"/>
          </ac:picMkLst>
        </pc:picChg>
        <pc:picChg chg="add mod">
          <ac:chgData name="Stephanie Fisher" userId="4a8d9212-f9a0-4b32-979f-fab227be859c" providerId="ADAL" clId="{EC16653F-0293-42E2-8AB7-A3AA593D08A6}" dt="2022-10-14T15:29:19.780" v="127" actId="1076"/>
          <ac:picMkLst>
            <pc:docMk/>
            <pc:sldMk cId="3823646688" sldId="348"/>
            <ac:picMk id="1026" creationId="{1DAA13A4-7E5A-B593-2057-A5E4A94AE1F1}"/>
          </ac:picMkLst>
        </pc:picChg>
        <pc:picChg chg="add mod">
          <ac:chgData name="Stephanie Fisher" userId="4a8d9212-f9a0-4b32-979f-fab227be859c" providerId="ADAL" clId="{EC16653F-0293-42E2-8AB7-A3AA593D08A6}" dt="2022-10-14T15:29:16.248" v="125" actId="1076"/>
          <ac:picMkLst>
            <pc:docMk/>
            <pc:sldMk cId="3823646688" sldId="348"/>
            <ac:picMk id="1028" creationId="{E4A1929A-C671-39D7-FBD0-2A56253CB130}"/>
          </ac:picMkLst>
        </pc:picChg>
      </pc:sldChg>
      <pc:sldChg chg="modSp mod">
        <pc:chgData name="Stephanie Fisher" userId="4a8d9212-f9a0-4b32-979f-fab227be859c" providerId="ADAL" clId="{EC16653F-0293-42E2-8AB7-A3AA593D08A6}" dt="2022-10-14T16:07:26.236" v="571" actId="1076"/>
        <pc:sldMkLst>
          <pc:docMk/>
          <pc:sldMk cId="1168579712" sldId="350"/>
        </pc:sldMkLst>
        <pc:spChg chg="mod">
          <ac:chgData name="Stephanie Fisher" userId="4a8d9212-f9a0-4b32-979f-fab227be859c" providerId="ADAL" clId="{EC16653F-0293-42E2-8AB7-A3AA593D08A6}" dt="2022-10-14T16:07:26.236" v="571" actId="1076"/>
          <ac:spMkLst>
            <pc:docMk/>
            <pc:sldMk cId="1168579712" sldId="350"/>
            <ac:spMk id="6" creationId="{BF34C756-5C64-7B46-51D7-344953C9BBB3}"/>
          </ac:spMkLst>
        </pc:spChg>
      </pc:sldChg>
      <pc:sldChg chg="setBg">
        <pc:chgData name="Stephanie Fisher" userId="4a8d9212-f9a0-4b32-979f-fab227be859c" providerId="ADAL" clId="{EC16653F-0293-42E2-8AB7-A3AA593D08A6}" dt="2022-10-08T14:59:55.459" v="93"/>
        <pc:sldMkLst>
          <pc:docMk/>
          <pc:sldMk cId="1396187167" sldId="352"/>
        </pc:sldMkLst>
      </pc:sldChg>
    </pc:docChg>
  </pc:docChgLst>
  <pc:docChgLst>
    <pc:chgData name="Stephanie Fisher" userId="4a8d9212-f9a0-4b32-979f-fab227be859c" providerId="ADAL" clId="{155A6597-D97D-4D7D-8EB9-8717E9142120}"/>
    <pc:docChg chg="undo redo custSel addSld delSld modSld modSection">
      <pc:chgData name="Stephanie Fisher" userId="4a8d9212-f9a0-4b32-979f-fab227be859c" providerId="ADAL" clId="{155A6597-D97D-4D7D-8EB9-8717E9142120}" dt="2023-01-31T19:30:45.854" v="327" actId="1076"/>
      <pc:docMkLst>
        <pc:docMk/>
      </pc:docMkLst>
      <pc:sldChg chg="modSp mod">
        <pc:chgData name="Stephanie Fisher" userId="4a8d9212-f9a0-4b32-979f-fab227be859c" providerId="ADAL" clId="{155A6597-D97D-4D7D-8EB9-8717E9142120}" dt="2022-10-21T15:54:06.851" v="18" actId="20577"/>
        <pc:sldMkLst>
          <pc:docMk/>
          <pc:sldMk cId="0" sldId="261"/>
        </pc:sldMkLst>
        <pc:spChg chg="mod">
          <ac:chgData name="Stephanie Fisher" userId="4a8d9212-f9a0-4b32-979f-fab227be859c" providerId="ADAL" clId="{155A6597-D97D-4D7D-8EB9-8717E9142120}" dt="2022-10-21T15:54:06.851" v="18" actId="20577"/>
          <ac:spMkLst>
            <pc:docMk/>
            <pc:sldMk cId="0" sldId="261"/>
            <ac:spMk id="113" creationId="{00000000-0000-0000-0000-000000000000}"/>
          </ac:spMkLst>
        </pc:spChg>
      </pc:sldChg>
      <pc:sldChg chg="modSp mod">
        <pc:chgData name="Stephanie Fisher" userId="4a8d9212-f9a0-4b32-979f-fab227be859c" providerId="ADAL" clId="{155A6597-D97D-4D7D-8EB9-8717E9142120}" dt="2022-11-03T16:39:44.683" v="72" actId="20577"/>
        <pc:sldMkLst>
          <pc:docMk/>
          <pc:sldMk cId="0" sldId="273"/>
        </pc:sldMkLst>
        <pc:spChg chg="mod">
          <ac:chgData name="Stephanie Fisher" userId="4a8d9212-f9a0-4b32-979f-fab227be859c" providerId="ADAL" clId="{155A6597-D97D-4D7D-8EB9-8717E9142120}" dt="2022-11-03T16:39:44.683" v="72" actId="20577"/>
          <ac:spMkLst>
            <pc:docMk/>
            <pc:sldMk cId="0" sldId="273"/>
            <ac:spMk id="22" creationId="{8968593B-2C50-DC1C-2F3F-057E7EB7E6EA}"/>
          </ac:spMkLst>
        </pc:spChg>
      </pc:sldChg>
      <pc:sldChg chg="modSp mod">
        <pc:chgData name="Stephanie Fisher" userId="4a8d9212-f9a0-4b32-979f-fab227be859c" providerId="ADAL" clId="{155A6597-D97D-4D7D-8EB9-8717E9142120}" dt="2022-11-03T16:36:44.779" v="44" actId="27636"/>
        <pc:sldMkLst>
          <pc:docMk/>
          <pc:sldMk cId="2275805231" sldId="300"/>
        </pc:sldMkLst>
        <pc:spChg chg="mod">
          <ac:chgData name="Stephanie Fisher" userId="4a8d9212-f9a0-4b32-979f-fab227be859c" providerId="ADAL" clId="{155A6597-D97D-4D7D-8EB9-8717E9142120}" dt="2022-11-03T16:35:44.182" v="39"/>
          <ac:spMkLst>
            <pc:docMk/>
            <pc:sldMk cId="2275805231" sldId="300"/>
            <ac:spMk id="112" creationId="{00000000-0000-0000-0000-000000000000}"/>
          </ac:spMkLst>
        </pc:spChg>
        <pc:spChg chg="mod">
          <ac:chgData name="Stephanie Fisher" userId="4a8d9212-f9a0-4b32-979f-fab227be859c" providerId="ADAL" clId="{155A6597-D97D-4D7D-8EB9-8717E9142120}" dt="2022-11-03T16:36:44.779" v="44" actId="27636"/>
          <ac:spMkLst>
            <pc:docMk/>
            <pc:sldMk cId="2275805231" sldId="300"/>
            <ac:spMk id="113" creationId="{00000000-0000-0000-0000-000000000000}"/>
          </ac:spMkLst>
        </pc:spChg>
      </pc:sldChg>
      <pc:sldChg chg="delSp mod">
        <pc:chgData name="Stephanie Fisher" userId="4a8d9212-f9a0-4b32-979f-fab227be859c" providerId="ADAL" clId="{155A6597-D97D-4D7D-8EB9-8717E9142120}" dt="2022-10-14T16:20:27.232" v="13" actId="478"/>
        <pc:sldMkLst>
          <pc:docMk/>
          <pc:sldMk cId="795382138" sldId="302"/>
        </pc:sldMkLst>
        <pc:picChg chg="del">
          <ac:chgData name="Stephanie Fisher" userId="4a8d9212-f9a0-4b32-979f-fab227be859c" providerId="ADAL" clId="{155A6597-D97D-4D7D-8EB9-8717E9142120}" dt="2022-10-14T16:20:27.232" v="13" actId="478"/>
          <ac:picMkLst>
            <pc:docMk/>
            <pc:sldMk cId="795382138" sldId="302"/>
            <ac:picMk id="2" creationId="{1A568EF9-F082-4E00-9F49-CD58BBCAD048}"/>
          </ac:picMkLst>
        </pc:picChg>
      </pc:sldChg>
      <pc:sldChg chg="modSp mod">
        <pc:chgData name="Stephanie Fisher" userId="4a8d9212-f9a0-4b32-979f-fab227be859c" providerId="ADAL" clId="{155A6597-D97D-4D7D-8EB9-8717E9142120}" dt="2022-11-03T16:30:12.072" v="29" actId="20577"/>
        <pc:sldMkLst>
          <pc:docMk/>
          <pc:sldMk cId="2265287557" sldId="305"/>
        </pc:sldMkLst>
        <pc:spChg chg="mod">
          <ac:chgData name="Stephanie Fisher" userId="4a8d9212-f9a0-4b32-979f-fab227be859c" providerId="ADAL" clId="{155A6597-D97D-4D7D-8EB9-8717E9142120}" dt="2022-11-03T16:30:12.072" v="29" actId="20577"/>
          <ac:spMkLst>
            <pc:docMk/>
            <pc:sldMk cId="2265287557" sldId="305"/>
            <ac:spMk id="6" creationId="{A400B1A2-37F0-0FF6-E6D7-F76A92EEB086}"/>
          </ac:spMkLst>
        </pc:spChg>
      </pc:sldChg>
      <pc:sldChg chg="addSp delSp modSp mod setBg addAnim delAnim">
        <pc:chgData name="Stephanie Fisher" userId="4a8d9212-f9a0-4b32-979f-fab227be859c" providerId="ADAL" clId="{155A6597-D97D-4D7D-8EB9-8717E9142120}" dt="2023-01-26T21:44:18.813" v="143" actId="122"/>
        <pc:sldMkLst>
          <pc:docMk/>
          <pc:sldMk cId="2227147202" sldId="313"/>
        </pc:sldMkLst>
        <pc:spChg chg="mod ord">
          <ac:chgData name="Stephanie Fisher" userId="4a8d9212-f9a0-4b32-979f-fab227be859c" providerId="ADAL" clId="{155A6597-D97D-4D7D-8EB9-8717E9142120}" dt="2022-10-14T16:18:58.007" v="7" actId="26606"/>
          <ac:spMkLst>
            <pc:docMk/>
            <pc:sldMk cId="2227147202" sldId="313"/>
            <ac:spMk id="2" creationId="{0340B996-2443-7CB9-9394-584AF110B546}"/>
          </ac:spMkLst>
        </pc:spChg>
        <pc:spChg chg="mod">
          <ac:chgData name="Stephanie Fisher" userId="4a8d9212-f9a0-4b32-979f-fab227be859c" providerId="ADAL" clId="{155A6597-D97D-4D7D-8EB9-8717E9142120}" dt="2023-01-26T21:44:18.813" v="143" actId="122"/>
          <ac:spMkLst>
            <pc:docMk/>
            <pc:sldMk cId="2227147202" sldId="313"/>
            <ac:spMk id="208" creationId="{00000000-0000-0000-0000-000000000000}"/>
          </ac:spMkLst>
        </pc:spChg>
        <pc:spChg chg="add del">
          <ac:chgData name="Stephanie Fisher" userId="4a8d9212-f9a0-4b32-979f-fab227be859c" providerId="ADAL" clId="{155A6597-D97D-4D7D-8EB9-8717E9142120}" dt="2022-10-14T16:18:58.007" v="7" actId="26606"/>
          <ac:spMkLst>
            <pc:docMk/>
            <pc:sldMk cId="2227147202" sldId="313"/>
            <ac:spMk id="224" creationId="{665DBBEF-238B-476B-96AB-8AAC3224ECEA}"/>
          </ac:spMkLst>
        </pc:spChg>
        <pc:spChg chg="add del">
          <ac:chgData name="Stephanie Fisher" userId="4a8d9212-f9a0-4b32-979f-fab227be859c" providerId="ADAL" clId="{155A6597-D97D-4D7D-8EB9-8717E9142120}" dt="2022-10-14T16:18:58.007" v="7" actId="26606"/>
          <ac:spMkLst>
            <pc:docMk/>
            <pc:sldMk cId="2227147202" sldId="313"/>
            <ac:spMk id="226" creationId="{3FCFB1DE-0B7E-48CC-BA90-B2AB0889F9D6}"/>
          </ac:spMkLst>
        </pc:spChg>
        <pc:spChg chg="add del">
          <ac:chgData name="Stephanie Fisher" userId="4a8d9212-f9a0-4b32-979f-fab227be859c" providerId="ADAL" clId="{155A6597-D97D-4D7D-8EB9-8717E9142120}" dt="2022-10-14T16:18:46.445" v="6" actId="26606"/>
          <ac:spMkLst>
            <pc:docMk/>
            <pc:sldMk cId="2227147202" sldId="313"/>
            <ac:spMk id="1031" creationId="{37C89E4B-3C9F-44B9-8B86-D9E3D112D8EC}"/>
          </ac:spMkLst>
        </pc:spChg>
        <pc:picChg chg="mod ord">
          <ac:chgData name="Stephanie Fisher" userId="4a8d9212-f9a0-4b32-979f-fab227be859c" providerId="ADAL" clId="{155A6597-D97D-4D7D-8EB9-8717E9142120}" dt="2022-10-14T16:19:11.940" v="12" actId="1076"/>
          <ac:picMkLst>
            <pc:docMk/>
            <pc:sldMk cId="2227147202" sldId="313"/>
            <ac:picMk id="1026" creationId="{54C5DE7D-C033-966B-D07F-7F099528DB9E}"/>
          </ac:picMkLst>
        </pc:picChg>
        <pc:cxnChg chg="add del">
          <ac:chgData name="Stephanie Fisher" userId="4a8d9212-f9a0-4b32-979f-fab227be859c" providerId="ADAL" clId="{155A6597-D97D-4D7D-8EB9-8717E9142120}" dt="2022-10-14T16:18:46.445" v="6" actId="26606"/>
          <ac:cxnSpMkLst>
            <pc:docMk/>
            <pc:sldMk cId="2227147202" sldId="313"/>
            <ac:cxnSpMk id="1033" creationId="{AA2EAA10-076F-46BD-8F0F-B9A2FB77A85C}"/>
          </ac:cxnSpMkLst>
        </pc:cxnChg>
        <pc:cxnChg chg="add del">
          <ac:chgData name="Stephanie Fisher" userId="4a8d9212-f9a0-4b32-979f-fab227be859c" providerId="ADAL" clId="{155A6597-D97D-4D7D-8EB9-8717E9142120}" dt="2022-10-14T16:18:46.445" v="6" actId="26606"/>
          <ac:cxnSpMkLst>
            <pc:docMk/>
            <pc:sldMk cId="2227147202" sldId="313"/>
            <ac:cxnSpMk id="1035" creationId="{D891E407-403B-4764-86C9-33A56D3BCAA3}"/>
          </ac:cxnSpMkLst>
        </pc:cxnChg>
      </pc:sldChg>
      <pc:sldChg chg="delSp modSp mod setBg">
        <pc:chgData name="Stephanie Fisher" userId="4a8d9212-f9a0-4b32-979f-fab227be859c" providerId="ADAL" clId="{155A6597-D97D-4D7D-8EB9-8717E9142120}" dt="2023-01-26T21:47:58.452" v="185" actId="478"/>
        <pc:sldMkLst>
          <pc:docMk/>
          <pc:sldMk cId="2005301438" sldId="326"/>
        </pc:sldMkLst>
        <pc:spChg chg="mod">
          <ac:chgData name="Stephanie Fisher" userId="4a8d9212-f9a0-4b32-979f-fab227be859c" providerId="ADAL" clId="{155A6597-D97D-4D7D-8EB9-8717E9142120}" dt="2023-01-26T21:46:12.392" v="152" actId="113"/>
          <ac:spMkLst>
            <pc:docMk/>
            <pc:sldMk cId="2005301438" sldId="326"/>
            <ac:spMk id="98" creationId="{00000000-0000-0000-0000-000000000000}"/>
          </ac:spMkLst>
        </pc:spChg>
        <pc:picChg chg="del">
          <ac:chgData name="Stephanie Fisher" userId="4a8d9212-f9a0-4b32-979f-fab227be859c" providerId="ADAL" clId="{155A6597-D97D-4D7D-8EB9-8717E9142120}" dt="2023-01-26T21:47:58.452" v="185" actId="478"/>
          <ac:picMkLst>
            <pc:docMk/>
            <pc:sldMk cId="2005301438" sldId="326"/>
            <ac:picMk id="2" creationId="{AE6D95B3-4C70-43B4-8776-22E69A9FDA36}"/>
          </ac:picMkLst>
        </pc:picChg>
      </pc:sldChg>
      <pc:sldChg chg="addSp delSp modSp mod">
        <pc:chgData name="Stephanie Fisher" userId="4a8d9212-f9a0-4b32-979f-fab227be859c" providerId="ADAL" clId="{155A6597-D97D-4D7D-8EB9-8717E9142120}" dt="2023-01-31T19:26:33.904" v="306" actId="1076"/>
        <pc:sldMkLst>
          <pc:docMk/>
          <pc:sldMk cId="1507993503" sldId="328"/>
        </pc:sldMkLst>
        <pc:spChg chg="mod">
          <ac:chgData name="Stephanie Fisher" userId="4a8d9212-f9a0-4b32-979f-fab227be859c" providerId="ADAL" clId="{155A6597-D97D-4D7D-8EB9-8717E9142120}" dt="2023-01-31T19:25:43.502" v="302" actId="6549"/>
          <ac:spMkLst>
            <pc:docMk/>
            <pc:sldMk cId="1507993503" sldId="328"/>
            <ac:spMk id="4" creationId="{B738983D-A292-2C14-BE75-8360967D32E6}"/>
          </ac:spMkLst>
        </pc:spChg>
        <pc:picChg chg="add del mod">
          <ac:chgData name="Stephanie Fisher" userId="4a8d9212-f9a0-4b32-979f-fab227be859c" providerId="ADAL" clId="{155A6597-D97D-4D7D-8EB9-8717E9142120}" dt="2023-01-31T19:25:40.299" v="301" actId="478"/>
          <ac:picMkLst>
            <pc:docMk/>
            <pc:sldMk cId="1507993503" sldId="328"/>
            <ac:picMk id="5" creationId="{710CC7A7-19E5-49A6-64E4-AF0F92E3026C}"/>
          </ac:picMkLst>
        </pc:picChg>
        <pc:picChg chg="add mod">
          <ac:chgData name="Stephanie Fisher" userId="4a8d9212-f9a0-4b32-979f-fab227be859c" providerId="ADAL" clId="{155A6597-D97D-4D7D-8EB9-8717E9142120}" dt="2023-01-31T19:26:33.904" v="306" actId="1076"/>
          <ac:picMkLst>
            <pc:docMk/>
            <pc:sldMk cId="1507993503" sldId="328"/>
            <ac:picMk id="6" creationId="{4CA1206E-C723-0C1D-487F-E8916FBAE239}"/>
          </ac:picMkLst>
        </pc:picChg>
      </pc:sldChg>
      <pc:sldChg chg="delSp modSp mod">
        <pc:chgData name="Stephanie Fisher" userId="4a8d9212-f9a0-4b32-979f-fab227be859c" providerId="ADAL" clId="{155A6597-D97D-4D7D-8EB9-8717E9142120}" dt="2022-11-03T16:42:23.490" v="139" actId="6549"/>
        <pc:sldMkLst>
          <pc:docMk/>
          <pc:sldMk cId="25292926" sldId="341"/>
        </pc:sldMkLst>
        <pc:spChg chg="mod">
          <ac:chgData name="Stephanie Fisher" userId="4a8d9212-f9a0-4b32-979f-fab227be859c" providerId="ADAL" clId="{155A6597-D97D-4D7D-8EB9-8717E9142120}" dt="2022-11-03T16:42:23.490" v="139" actId="6549"/>
          <ac:spMkLst>
            <pc:docMk/>
            <pc:sldMk cId="25292926" sldId="341"/>
            <ac:spMk id="3" creationId="{F39CB079-B8E4-548F-5095-EBD0012BFF90}"/>
          </ac:spMkLst>
        </pc:spChg>
        <pc:spChg chg="mod">
          <ac:chgData name="Stephanie Fisher" userId="4a8d9212-f9a0-4b32-979f-fab227be859c" providerId="ADAL" clId="{155A6597-D97D-4D7D-8EB9-8717E9142120}" dt="2022-11-03T16:42:03.061" v="134" actId="1076"/>
          <ac:spMkLst>
            <pc:docMk/>
            <pc:sldMk cId="25292926" sldId="341"/>
            <ac:spMk id="230" creationId="{00000000-0000-0000-0000-000000000000}"/>
          </ac:spMkLst>
        </pc:spChg>
        <pc:picChg chg="del mod">
          <ac:chgData name="Stephanie Fisher" userId="4a8d9212-f9a0-4b32-979f-fab227be859c" providerId="ADAL" clId="{155A6597-D97D-4D7D-8EB9-8717E9142120}" dt="2022-11-03T16:41:54.699" v="131" actId="478"/>
          <ac:picMkLst>
            <pc:docMk/>
            <pc:sldMk cId="25292926" sldId="341"/>
            <ac:picMk id="9" creationId="{D304D150-A75C-44DC-9E1E-B5CD86F927B7}"/>
          </ac:picMkLst>
        </pc:picChg>
      </pc:sldChg>
      <pc:sldChg chg="modSp mod">
        <pc:chgData name="Stephanie Fisher" userId="4a8d9212-f9a0-4b32-979f-fab227be859c" providerId="ADAL" clId="{155A6597-D97D-4D7D-8EB9-8717E9142120}" dt="2022-11-03T16:43:10.487" v="140" actId="14100"/>
        <pc:sldMkLst>
          <pc:docMk/>
          <pc:sldMk cId="861857484" sldId="345"/>
        </pc:sldMkLst>
        <pc:spChg chg="mod">
          <ac:chgData name="Stephanie Fisher" userId="4a8d9212-f9a0-4b32-979f-fab227be859c" providerId="ADAL" clId="{155A6597-D97D-4D7D-8EB9-8717E9142120}" dt="2022-11-03T16:43:10.487" v="140" actId="14100"/>
          <ac:spMkLst>
            <pc:docMk/>
            <pc:sldMk cId="861857484" sldId="345"/>
            <ac:spMk id="5" creationId="{36CEAC81-7E0C-EE6A-BDBE-5A0A55B14776}"/>
          </ac:spMkLst>
        </pc:spChg>
      </pc:sldChg>
      <pc:sldChg chg="modSp mod">
        <pc:chgData name="Stephanie Fisher" userId="4a8d9212-f9a0-4b32-979f-fab227be859c" providerId="ADAL" clId="{155A6597-D97D-4D7D-8EB9-8717E9142120}" dt="2022-11-03T16:29:02.701" v="20" actId="20577"/>
        <pc:sldMkLst>
          <pc:docMk/>
          <pc:sldMk cId="917625855" sldId="347"/>
        </pc:sldMkLst>
        <pc:spChg chg="mod">
          <ac:chgData name="Stephanie Fisher" userId="4a8d9212-f9a0-4b32-979f-fab227be859c" providerId="ADAL" clId="{155A6597-D97D-4D7D-8EB9-8717E9142120}" dt="2022-11-03T16:29:02.701" v="20" actId="20577"/>
          <ac:spMkLst>
            <pc:docMk/>
            <pc:sldMk cId="917625855" sldId="347"/>
            <ac:spMk id="113" creationId="{00000000-0000-0000-0000-000000000000}"/>
          </ac:spMkLst>
        </pc:spChg>
      </pc:sldChg>
      <pc:sldChg chg="addSp delSp modSp add mod setBg">
        <pc:chgData name="Stephanie Fisher" userId="4a8d9212-f9a0-4b32-979f-fab227be859c" providerId="ADAL" clId="{155A6597-D97D-4D7D-8EB9-8717E9142120}" dt="2023-01-31T19:30:45.854" v="327" actId="1076"/>
        <pc:sldMkLst>
          <pc:docMk/>
          <pc:sldMk cId="1842672227" sldId="353"/>
        </pc:sldMkLst>
        <pc:spChg chg="add mod">
          <ac:chgData name="Stephanie Fisher" userId="4a8d9212-f9a0-4b32-979f-fab227be859c" providerId="ADAL" clId="{155A6597-D97D-4D7D-8EB9-8717E9142120}" dt="2023-01-31T19:30:36.492" v="324" actId="1076"/>
          <ac:spMkLst>
            <pc:docMk/>
            <pc:sldMk cId="1842672227" sldId="353"/>
            <ac:spMk id="3" creationId="{B6E79891-D7F7-1857-5316-76A028B6E13A}"/>
          </ac:spMkLst>
        </pc:spChg>
        <pc:spChg chg="del">
          <ac:chgData name="Stephanie Fisher" userId="4a8d9212-f9a0-4b32-979f-fab227be859c" providerId="ADAL" clId="{155A6597-D97D-4D7D-8EB9-8717E9142120}" dt="2023-01-31T17:37:23.119" v="206" actId="21"/>
          <ac:spMkLst>
            <pc:docMk/>
            <pc:sldMk cId="1842672227" sldId="353"/>
            <ac:spMk id="3" creationId="{F39CB079-B8E4-548F-5095-EBD0012BFF90}"/>
          </ac:spMkLst>
        </pc:spChg>
        <pc:spChg chg="add del mod">
          <ac:chgData name="Stephanie Fisher" userId="4a8d9212-f9a0-4b32-979f-fab227be859c" providerId="ADAL" clId="{155A6597-D97D-4D7D-8EB9-8717E9142120}" dt="2023-01-31T18:32:34.348" v="215" actId="21"/>
          <ac:spMkLst>
            <pc:docMk/>
            <pc:sldMk cId="1842672227" sldId="353"/>
            <ac:spMk id="4" creationId="{4A59C700-3B92-9BB5-D7AC-FE102271DB0E}"/>
          </ac:spMkLst>
        </pc:spChg>
        <pc:spChg chg="add del mod">
          <ac:chgData name="Stephanie Fisher" userId="4a8d9212-f9a0-4b32-979f-fab227be859c" providerId="ADAL" clId="{155A6597-D97D-4D7D-8EB9-8717E9142120}" dt="2023-01-31T17:37:17.037" v="204" actId="21"/>
          <ac:spMkLst>
            <pc:docMk/>
            <pc:sldMk cId="1842672227" sldId="353"/>
            <ac:spMk id="6" creationId="{38295D4B-8CE2-E946-BE2B-6F574938A03B}"/>
          </ac:spMkLst>
        </pc:spChg>
        <pc:spChg chg="add del mod">
          <ac:chgData name="Stephanie Fisher" userId="4a8d9212-f9a0-4b32-979f-fab227be859c" providerId="ADAL" clId="{155A6597-D97D-4D7D-8EB9-8717E9142120}" dt="2023-01-31T18:32:38.273" v="216" actId="21"/>
          <ac:spMkLst>
            <pc:docMk/>
            <pc:sldMk cId="1842672227" sldId="353"/>
            <ac:spMk id="8" creationId="{4C3B089B-4D96-98D4-0BA2-7F400A05F4FF}"/>
          </ac:spMkLst>
        </pc:spChg>
        <pc:spChg chg="del">
          <ac:chgData name="Stephanie Fisher" userId="4a8d9212-f9a0-4b32-979f-fab227be859c" providerId="ADAL" clId="{155A6597-D97D-4D7D-8EB9-8717E9142120}" dt="2023-01-31T17:37:07.920" v="201" actId="21"/>
          <ac:spMkLst>
            <pc:docMk/>
            <pc:sldMk cId="1842672227" sldId="353"/>
            <ac:spMk id="228" creationId="{00000000-0000-0000-0000-000000000000}"/>
          </ac:spMkLst>
        </pc:spChg>
        <pc:spChg chg="del">
          <ac:chgData name="Stephanie Fisher" userId="4a8d9212-f9a0-4b32-979f-fab227be859c" providerId="ADAL" clId="{155A6597-D97D-4D7D-8EB9-8717E9142120}" dt="2023-01-31T17:37:10.719" v="202" actId="21"/>
          <ac:spMkLst>
            <pc:docMk/>
            <pc:sldMk cId="1842672227" sldId="353"/>
            <ac:spMk id="229" creationId="{00000000-0000-0000-0000-000000000000}"/>
          </ac:spMkLst>
        </pc:spChg>
        <pc:spChg chg="del">
          <ac:chgData name="Stephanie Fisher" userId="4a8d9212-f9a0-4b32-979f-fab227be859c" providerId="ADAL" clId="{155A6597-D97D-4D7D-8EB9-8717E9142120}" dt="2023-01-31T17:37:20.003" v="205" actId="21"/>
          <ac:spMkLst>
            <pc:docMk/>
            <pc:sldMk cId="1842672227" sldId="353"/>
            <ac:spMk id="230" creationId="{00000000-0000-0000-0000-000000000000}"/>
          </ac:spMkLst>
        </pc:spChg>
        <pc:spChg chg="del">
          <ac:chgData name="Stephanie Fisher" userId="4a8d9212-f9a0-4b32-979f-fab227be859c" providerId="ADAL" clId="{155A6597-D97D-4D7D-8EB9-8717E9142120}" dt="2023-01-31T17:37:14.246" v="203" actId="21"/>
          <ac:spMkLst>
            <pc:docMk/>
            <pc:sldMk cId="1842672227" sldId="353"/>
            <ac:spMk id="231" creationId="{00000000-0000-0000-0000-000000000000}"/>
          </ac:spMkLst>
        </pc:spChg>
        <pc:spChg chg="del mod">
          <ac:chgData name="Stephanie Fisher" userId="4a8d9212-f9a0-4b32-979f-fab227be859c" providerId="ADAL" clId="{155A6597-D97D-4D7D-8EB9-8717E9142120}" dt="2023-01-31T17:37:05.158" v="200" actId="21"/>
          <ac:spMkLst>
            <pc:docMk/>
            <pc:sldMk cId="1842672227" sldId="353"/>
            <ac:spMk id="232" creationId="{00000000-0000-0000-0000-000000000000}"/>
          </ac:spMkLst>
        </pc:spChg>
        <pc:spChg chg="mod">
          <ac:chgData name="Stephanie Fisher" userId="4a8d9212-f9a0-4b32-979f-fab227be859c" providerId="ADAL" clId="{155A6597-D97D-4D7D-8EB9-8717E9142120}" dt="2023-01-31T19:24:07.170" v="278" actId="20577"/>
          <ac:spMkLst>
            <pc:docMk/>
            <pc:sldMk cId="1842672227" sldId="353"/>
            <ac:spMk id="234" creationId="{00000000-0000-0000-0000-000000000000}"/>
          </ac:spMkLst>
        </pc:spChg>
        <pc:spChg chg="add">
          <ac:chgData name="Stephanie Fisher" userId="4a8d9212-f9a0-4b32-979f-fab227be859c" providerId="ADAL" clId="{155A6597-D97D-4D7D-8EB9-8717E9142120}" dt="2023-01-31T19:21:36.717" v="254" actId="26606"/>
          <ac:spMkLst>
            <pc:docMk/>
            <pc:sldMk cId="1842672227" sldId="353"/>
            <ac:spMk id="236" creationId="{D12DDE76-C203-4047-9998-63900085B5E8}"/>
          </ac:spMkLst>
        </pc:spChg>
        <pc:spChg chg="add del">
          <ac:chgData name="Stephanie Fisher" userId="4a8d9212-f9a0-4b32-979f-fab227be859c" providerId="ADAL" clId="{155A6597-D97D-4D7D-8EB9-8717E9142120}" dt="2023-01-31T19:19:30.422" v="244" actId="26606"/>
          <ac:spMkLst>
            <pc:docMk/>
            <pc:sldMk cId="1842672227" sldId="353"/>
            <ac:spMk id="239" creationId="{1825AC39-5F85-4CAA-8A81-A1287086B2B6}"/>
          </ac:spMkLst>
        </pc:spChg>
        <pc:spChg chg="add del">
          <ac:chgData name="Stephanie Fisher" userId="4a8d9212-f9a0-4b32-979f-fab227be859c" providerId="ADAL" clId="{155A6597-D97D-4D7D-8EB9-8717E9142120}" dt="2023-01-31T19:19:30.422" v="244" actId="26606"/>
          <ac:spMkLst>
            <pc:docMk/>
            <pc:sldMk cId="1842672227" sldId="353"/>
            <ac:spMk id="241" creationId="{95DA4D23-37FC-4B90-8188-F0377C5FF44B}"/>
          </ac:spMkLst>
        </pc:spChg>
        <pc:spChg chg="add del">
          <ac:chgData name="Stephanie Fisher" userId="4a8d9212-f9a0-4b32-979f-fab227be859c" providerId="ADAL" clId="{155A6597-D97D-4D7D-8EB9-8717E9142120}" dt="2023-01-31T19:19:30.422" v="244" actId="26606"/>
          <ac:spMkLst>
            <pc:docMk/>
            <pc:sldMk cId="1842672227" sldId="353"/>
            <ac:spMk id="243" creationId="{A7A4B465-FBCC-4CD4-89A1-82992A7B47FF}"/>
          </ac:spMkLst>
        </pc:spChg>
        <pc:spChg chg="add del">
          <ac:chgData name="Stephanie Fisher" userId="4a8d9212-f9a0-4b32-979f-fab227be859c" providerId="ADAL" clId="{155A6597-D97D-4D7D-8EB9-8717E9142120}" dt="2023-01-31T19:19:30.422" v="244" actId="26606"/>
          <ac:spMkLst>
            <pc:docMk/>
            <pc:sldMk cId="1842672227" sldId="353"/>
            <ac:spMk id="245" creationId="{909E572F-9CDC-4214-9D42-FF0017649590}"/>
          </ac:spMkLst>
        </pc:spChg>
        <pc:graphicFrameChg chg="add del mod modGraphic">
          <ac:chgData name="Stephanie Fisher" userId="4a8d9212-f9a0-4b32-979f-fab227be859c" providerId="ADAL" clId="{155A6597-D97D-4D7D-8EB9-8717E9142120}" dt="2023-01-31T18:33:25.343" v="223" actId="478"/>
          <ac:graphicFrameMkLst>
            <pc:docMk/>
            <pc:sldMk cId="1842672227" sldId="353"/>
            <ac:graphicFrameMk id="9" creationId="{8B34D3FC-4273-2776-038E-878ECFC1D62B}"/>
          </ac:graphicFrameMkLst>
        </pc:graphicFrameChg>
        <pc:graphicFrameChg chg="add del mod modGraphic">
          <ac:chgData name="Stephanie Fisher" userId="4a8d9212-f9a0-4b32-979f-fab227be859c" providerId="ADAL" clId="{155A6597-D97D-4D7D-8EB9-8717E9142120}" dt="2023-01-31T18:34:29.302" v="227" actId="478"/>
          <ac:graphicFrameMkLst>
            <pc:docMk/>
            <pc:sldMk cId="1842672227" sldId="353"/>
            <ac:graphicFrameMk id="10" creationId="{0184A88E-280B-B5BB-5B27-43F4F692ACD7}"/>
          </ac:graphicFrameMkLst>
        </pc:graphicFrameChg>
        <pc:graphicFrameChg chg="add del mod">
          <ac:chgData name="Stephanie Fisher" userId="4a8d9212-f9a0-4b32-979f-fab227be859c" providerId="ADAL" clId="{155A6597-D97D-4D7D-8EB9-8717E9142120}" dt="2023-01-31T18:36:01.991" v="230" actId="478"/>
          <ac:graphicFrameMkLst>
            <pc:docMk/>
            <pc:sldMk cId="1842672227" sldId="353"/>
            <ac:graphicFrameMk id="11" creationId="{6A279138-FACE-8C0F-01AA-183A902C8A3F}"/>
          </ac:graphicFrameMkLst>
        </pc:graphicFrameChg>
        <pc:picChg chg="add del mod">
          <ac:chgData name="Stephanie Fisher" userId="4a8d9212-f9a0-4b32-979f-fab227be859c" providerId="ADAL" clId="{155A6597-D97D-4D7D-8EB9-8717E9142120}" dt="2023-01-31T19:19:34.459" v="246"/>
          <ac:picMkLst>
            <pc:docMk/>
            <pc:sldMk cId="1842672227" sldId="353"/>
            <ac:picMk id="13" creationId="{4161AACC-5DE7-3092-961B-AED8C4EBC30C}"/>
          </ac:picMkLst>
        </pc:picChg>
        <pc:picChg chg="add mod">
          <ac:chgData name="Stephanie Fisher" userId="4a8d9212-f9a0-4b32-979f-fab227be859c" providerId="ADAL" clId="{155A6597-D97D-4D7D-8EB9-8717E9142120}" dt="2023-01-31T19:30:45.854" v="327" actId="1076"/>
          <ac:picMkLst>
            <pc:docMk/>
            <pc:sldMk cId="1842672227" sldId="353"/>
            <ac:picMk id="15" creationId="{ECA7648A-841B-A173-192C-2C3C0730CDEF}"/>
          </ac:picMkLst>
        </pc:picChg>
      </pc:sldChg>
      <pc:sldChg chg="delSp modSp add del mod setBg delDesignElem">
        <pc:chgData name="Stephanie Fisher" userId="4a8d9212-f9a0-4b32-979f-fab227be859c" providerId="ADAL" clId="{155A6597-D97D-4D7D-8EB9-8717E9142120}" dt="2022-11-03T16:35:49.989" v="40" actId="2696"/>
        <pc:sldMkLst>
          <pc:docMk/>
          <pc:sldMk cId="3689059043" sldId="353"/>
        </pc:sldMkLst>
        <pc:spChg chg="mod">
          <ac:chgData name="Stephanie Fisher" userId="4a8d9212-f9a0-4b32-979f-fab227be859c" providerId="ADAL" clId="{155A6597-D97D-4D7D-8EB9-8717E9142120}" dt="2022-11-03T16:35:18.715" v="35" actId="21"/>
          <ac:spMkLst>
            <pc:docMk/>
            <pc:sldMk cId="3689059043" sldId="353"/>
            <ac:spMk id="113" creationId="{00000000-0000-0000-0000-000000000000}"/>
          </ac:spMkLst>
        </pc:spChg>
        <pc:spChg chg="del">
          <ac:chgData name="Stephanie Fisher" userId="4a8d9212-f9a0-4b32-979f-fab227be859c" providerId="ADAL" clId="{155A6597-D97D-4D7D-8EB9-8717E9142120}" dt="2022-11-03T16:34:03.685" v="31"/>
          <ac:spMkLst>
            <pc:docMk/>
            <pc:sldMk cId="3689059043" sldId="353"/>
            <ac:spMk id="128" creationId="{A6D37EE4-EA1B-46EE-A54B-5233C63C9695}"/>
          </ac:spMkLst>
        </pc:spChg>
        <pc:spChg chg="del">
          <ac:chgData name="Stephanie Fisher" userId="4a8d9212-f9a0-4b32-979f-fab227be859c" providerId="ADAL" clId="{155A6597-D97D-4D7D-8EB9-8717E9142120}" dt="2022-11-03T16:34:03.685" v="31"/>
          <ac:spMkLst>
            <pc:docMk/>
            <pc:sldMk cId="3689059043" sldId="353"/>
            <ac:spMk id="130" creationId="{927D5270-6648-4CC1-8F78-48BE299CAC25}"/>
          </ac:spMkLst>
        </pc:spChg>
        <pc:picChg chg="del">
          <ac:chgData name="Stephanie Fisher" userId="4a8d9212-f9a0-4b32-979f-fab227be859c" providerId="ADAL" clId="{155A6597-D97D-4D7D-8EB9-8717E9142120}" dt="2022-11-03T16:34:17.023" v="32" actId="478"/>
          <ac:picMkLst>
            <pc:docMk/>
            <pc:sldMk cId="3689059043" sldId="353"/>
            <ac:picMk id="2" creationId="{1A568EF9-F082-4E00-9F49-CD58BBCAD048}"/>
          </ac:picMkLst>
        </pc:picChg>
      </pc:sldChg>
      <pc:sldChg chg="add del">
        <pc:chgData name="Stephanie Fisher" userId="4a8d9212-f9a0-4b32-979f-fab227be859c" providerId="ADAL" clId="{155A6597-D97D-4D7D-8EB9-8717E9142120}" dt="2022-11-03T16:37:16.098" v="45" actId="2696"/>
        <pc:sldMkLst>
          <pc:docMk/>
          <pc:sldMk cId="4141451377" sldId="354"/>
        </pc:sldMkLst>
      </pc:sldChg>
    </pc:docChg>
  </pc:docChgLst>
  <pc:docChgLst>
    <pc:chgData name="Guest User" userId="S::urn:spo:anon#8599c54ba24779f655a4039443b833457fa2f9138fb5aced0ca30efd9ff5390c::" providerId="AD" clId="Web-{DA5FC5D1-55D3-4B6B-B87B-0D6F5406EBB0}"/>
    <pc:docChg chg="modSld">
      <pc:chgData name="Guest User" userId="S::urn:spo:anon#8599c54ba24779f655a4039443b833457fa2f9138fb5aced0ca30efd9ff5390c::" providerId="AD" clId="Web-{DA5FC5D1-55D3-4B6B-B87B-0D6F5406EBB0}" dt="2023-02-21T19:21:02.680" v="1" actId="1076"/>
      <pc:docMkLst>
        <pc:docMk/>
      </pc:docMkLst>
      <pc:sldChg chg="modSp">
        <pc:chgData name="Guest User" userId="S::urn:spo:anon#8599c54ba24779f655a4039443b833457fa2f9138fb5aced0ca30efd9ff5390c::" providerId="AD" clId="Web-{DA5FC5D1-55D3-4B6B-B87B-0D6F5406EBB0}" dt="2023-02-21T19:21:02.680" v="1" actId="1076"/>
        <pc:sldMkLst>
          <pc:docMk/>
          <pc:sldMk cId="1842672227" sldId="353"/>
        </pc:sldMkLst>
        <pc:picChg chg="mod">
          <ac:chgData name="Guest User" userId="S::urn:spo:anon#8599c54ba24779f655a4039443b833457fa2f9138fb5aced0ca30efd9ff5390c::" providerId="AD" clId="Web-{DA5FC5D1-55D3-4B6B-B87B-0D6F5406EBB0}" dt="2023-02-21T19:21:02.680" v="1" actId="1076"/>
          <ac:picMkLst>
            <pc:docMk/>
            <pc:sldMk cId="1842672227" sldId="353"/>
            <ac:picMk id="15" creationId="{ECA7648A-841B-A173-192C-2C3C0730CDEF}"/>
          </ac:picMkLst>
        </pc:picChg>
      </pc:sldChg>
    </pc:docChg>
  </pc:docChgLst>
  <pc:docChgLst>
    <pc:chgData name="Stephanie Fisher" userId="4a8d9212-f9a0-4b32-979f-fab227be859c" providerId="ADAL" clId="{69E9E868-23A9-4691-AE10-ADB75BDEA608}"/>
    <pc:docChg chg="undo custSel addSld delSld modSld sldOrd modSection">
      <pc:chgData name="Stephanie Fisher" userId="4a8d9212-f9a0-4b32-979f-fab227be859c" providerId="ADAL" clId="{69E9E868-23A9-4691-AE10-ADB75BDEA608}" dt="2023-03-10T21:02:26.339" v="821" actId="1076"/>
      <pc:docMkLst>
        <pc:docMk/>
      </pc:docMkLst>
      <pc:sldChg chg="del">
        <pc:chgData name="Stephanie Fisher" userId="4a8d9212-f9a0-4b32-979f-fab227be859c" providerId="ADAL" clId="{69E9E868-23A9-4691-AE10-ADB75BDEA608}" dt="2023-03-10T19:13:10.372" v="681" actId="47"/>
        <pc:sldMkLst>
          <pc:docMk/>
          <pc:sldMk cId="0" sldId="256"/>
        </pc:sldMkLst>
      </pc:sldChg>
      <pc:sldChg chg="del">
        <pc:chgData name="Stephanie Fisher" userId="4a8d9212-f9a0-4b32-979f-fab227be859c" providerId="ADAL" clId="{69E9E868-23A9-4691-AE10-ADB75BDEA608}" dt="2023-03-10T19:13:11.938" v="684" actId="47"/>
        <pc:sldMkLst>
          <pc:docMk/>
          <pc:sldMk cId="0" sldId="261"/>
        </pc:sldMkLst>
      </pc:sldChg>
      <pc:sldChg chg="del">
        <pc:chgData name="Stephanie Fisher" userId="4a8d9212-f9a0-4b32-979f-fab227be859c" providerId="ADAL" clId="{69E9E868-23A9-4691-AE10-ADB75BDEA608}" dt="2023-03-10T19:13:51.833" v="686" actId="47"/>
        <pc:sldMkLst>
          <pc:docMk/>
          <pc:sldMk cId="0" sldId="263"/>
        </pc:sldMkLst>
      </pc:sldChg>
      <pc:sldChg chg="del">
        <pc:chgData name="Stephanie Fisher" userId="4a8d9212-f9a0-4b32-979f-fab227be859c" providerId="ADAL" clId="{69E9E868-23A9-4691-AE10-ADB75BDEA608}" dt="2023-03-10T19:14:02.734" v="694" actId="47"/>
        <pc:sldMkLst>
          <pc:docMk/>
          <pc:sldMk cId="0" sldId="267"/>
        </pc:sldMkLst>
      </pc:sldChg>
      <pc:sldChg chg="del">
        <pc:chgData name="Stephanie Fisher" userId="4a8d9212-f9a0-4b32-979f-fab227be859c" providerId="ADAL" clId="{69E9E868-23A9-4691-AE10-ADB75BDEA608}" dt="2023-03-10T19:14:32.299" v="713" actId="47"/>
        <pc:sldMkLst>
          <pc:docMk/>
          <pc:sldMk cId="0" sldId="273"/>
        </pc:sldMkLst>
      </pc:sldChg>
      <pc:sldChg chg="ord">
        <pc:chgData name="Stephanie Fisher" userId="4a8d9212-f9a0-4b32-979f-fab227be859c" providerId="ADAL" clId="{69E9E868-23A9-4691-AE10-ADB75BDEA608}" dt="2023-03-10T19:12:32.337" v="680"/>
        <pc:sldMkLst>
          <pc:docMk/>
          <pc:sldMk cId="0" sldId="279"/>
        </pc:sldMkLst>
      </pc:sldChg>
      <pc:sldChg chg="del">
        <pc:chgData name="Stephanie Fisher" userId="4a8d9212-f9a0-4b32-979f-fab227be859c" providerId="ADAL" clId="{69E9E868-23A9-4691-AE10-ADB75BDEA608}" dt="2023-03-10T19:13:52.352" v="687" actId="47"/>
        <pc:sldMkLst>
          <pc:docMk/>
          <pc:sldMk cId="687132970" sldId="284"/>
        </pc:sldMkLst>
      </pc:sldChg>
      <pc:sldChg chg="del">
        <pc:chgData name="Stephanie Fisher" userId="4a8d9212-f9a0-4b32-979f-fab227be859c" providerId="ADAL" clId="{69E9E868-23A9-4691-AE10-ADB75BDEA608}" dt="2023-03-10T19:14:03.139" v="695" actId="47"/>
        <pc:sldMkLst>
          <pc:docMk/>
          <pc:sldMk cId="1852989823" sldId="286"/>
        </pc:sldMkLst>
      </pc:sldChg>
      <pc:sldChg chg="del">
        <pc:chgData name="Stephanie Fisher" userId="4a8d9212-f9a0-4b32-979f-fab227be859c" providerId="ADAL" clId="{69E9E868-23A9-4691-AE10-ADB75BDEA608}" dt="2023-03-10T19:14:03.911" v="697" actId="47"/>
        <pc:sldMkLst>
          <pc:docMk/>
          <pc:sldMk cId="4046620333" sldId="288"/>
        </pc:sldMkLst>
      </pc:sldChg>
      <pc:sldChg chg="del">
        <pc:chgData name="Stephanie Fisher" userId="4a8d9212-f9a0-4b32-979f-fab227be859c" providerId="ADAL" clId="{69E9E868-23A9-4691-AE10-ADB75BDEA608}" dt="2023-03-10T19:14:03.522" v="696" actId="47"/>
        <pc:sldMkLst>
          <pc:docMk/>
          <pc:sldMk cId="2885707917" sldId="289"/>
        </pc:sldMkLst>
      </pc:sldChg>
      <pc:sldChg chg="del">
        <pc:chgData name="Stephanie Fisher" userId="4a8d9212-f9a0-4b32-979f-fab227be859c" providerId="ADAL" clId="{69E9E868-23A9-4691-AE10-ADB75BDEA608}" dt="2023-03-10T19:14:15.919" v="700" actId="47"/>
        <pc:sldMkLst>
          <pc:docMk/>
          <pc:sldMk cId="703817739" sldId="290"/>
        </pc:sldMkLst>
      </pc:sldChg>
      <pc:sldChg chg="del">
        <pc:chgData name="Stephanie Fisher" userId="4a8d9212-f9a0-4b32-979f-fab227be859c" providerId="ADAL" clId="{69E9E868-23A9-4691-AE10-ADB75BDEA608}" dt="2023-03-10T19:14:16.300" v="701" actId="47"/>
        <pc:sldMkLst>
          <pc:docMk/>
          <pc:sldMk cId="2713448014" sldId="291"/>
        </pc:sldMkLst>
      </pc:sldChg>
      <pc:sldChg chg="del">
        <pc:chgData name="Stephanie Fisher" userId="4a8d9212-f9a0-4b32-979f-fab227be859c" providerId="ADAL" clId="{69E9E868-23A9-4691-AE10-ADB75BDEA608}" dt="2023-03-10T19:14:17.351" v="702" actId="47"/>
        <pc:sldMkLst>
          <pc:docMk/>
          <pc:sldMk cId="1377157054" sldId="292"/>
        </pc:sldMkLst>
      </pc:sldChg>
      <pc:sldChg chg="del">
        <pc:chgData name="Stephanie Fisher" userId="4a8d9212-f9a0-4b32-979f-fab227be859c" providerId="ADAL" clId="{69E9E868-23A9-4691-AE10-ADB75BDEA608}" dt="2023-03-10T19:14:22.916" v="703" actId="47"/>
        <pc:sldMkLst>
          <pc:docMk/>
          <pc:sldMk cId="1414395498" sldId="293"/>
        </pc:sldMkLst>
      </pc:sldChg>
      <pc:sldChg chg="del">
        <pc:chgData name="Stephanie Fisher" userId="4a8d9212-f9a0-4b32-979f-fab227be859c" providerId="ADAL" clId="{69E9E868-23A9-4691-AE10-ADB75BDEA608}" dt="2023-03-10T19:14:09.310" v="698" actId="47"/>
        <pc:sldMkLst>
          <pc:docMk/>
          <pc:sldMk cId="1309937835" sldId="294"/>
        </pc:sldMkLst>
      </pc:sldChg>
      <pc:sldChg chg="del">
        <pc:chgData name="Stephanie Fisher" userId="4a8d9212-f9a0-4b32-979f-fab227be859c" providerId="ADAL" clId="{69E9E868-23A9-4691-AE10-ADB75BDEA608}" dt="2023-03-10T19:13:53.520" v="690" actId="47"/>
        <pc:sldMkLst>
          <pc:docMk/>
          <pc:sldMk cId="1833065145" sldId="295"/>
        </pc:sldMkLst>
      </pc:sldChg>
      <pc:sldChg chg="del">
        <pc:chgData name="Stephanie Fisher" userId="4a8d9212-f9a0-4b32-979f-fab227be859c" providerId="ADAL" clId="{69E9E868-23A9-4691-AE10-ADB75BDEA608}" dt="2023-03-10T19:14:23.571" v="704" actId="47"/>
        <pc:sldMkLst>
          <pc:docMk/>
          <pc:sldMk cId="3987612319" sldId="298"/>
        </pc:sldMkLst>
      </pc:sldChg>
      <pc:sldChg chg="del">
        <pc:chgData name="Stephanie Fisher" userId="4a8d9212-f9a0-4b32-979f-fab227be859c" providerId="ADAL" clId="{69E9E868-23A9-4691-AE10-ADB75BDEA608}" dt="2023-03-10T19:14:24.019" v="705" actId="47"/>
        <pc:sldMkLst>
          <pc:docMk/>
          <pc:sldMk cId="2699071140" sldId="299"/>
        </pc:sldMkLst>
      </pc:sldChg>
      <pc:sldChg chg="modSp del mod">
        <pc:chgData name="Stephanie Fisher" userId="4a8d9212-f9a0-4b32-979f-fab227be859c" providerId="ADAL" clId="{69E9E868-23A9-4691-AE10-ADB75BDEA608}" dt="2023-03-10T19:14:29.164" v="708" actId="47"/>
        <pc:sldMkLst>
          <pc:docMk/>
          <pc:sldMk cId="2275805231" sldId="300"/>
        </pc:sldMkLst>
        <pc:spChg chg="mod">
          <ac:chgData name="Stephanie Fisher" userId="4a8d9212-f9a0-4b32-979f-fab227be859c" providerId="ADAL" clId="{69E9E868-23A9-4691-AE10-ADB75BDEA608}" dt="2023-03-10T19:14:28.080" v="707" actId="6549"/>
          <ac:spMkLst>
            <pc:docMk/>
            <pc:sldMk cId="2275805231" sldId="300"/>
            <ac:spMk id="113" creationId="{00000000-0000-0000-0000-000000000000}"/>
          </ac:spMkLst>
        </pc:spChg>
      </pc:sldChg>
      <pc:sldChg chg="modSp del mod">
        <pc:chgData name="Stephanie Fisher" userId="4a8d9212-f9a0-4b32-979f-fab227be859c" providerId="ADAL" clId="{69E9E868-23A9-4691-AE10-ADB75BDEA608}" dt="2023-03-10T19:14:29.599" v="709" actId="47"/>
        <pc:sldMkLst>
          <pc:docMk/>
          <pc:sldMk cId="120288415" sldId="301"/>
        </pc:sldMkLst>
        <pc:spChg chg="mod">
          <ac:chgData name="Stephanie Fisher" userId="4a8d9212-f9a0-4b32-979f-fab227be859c" providerId="ADAL" clId="{69E9E868-23A9-4691-AE10-ADB75BDEA608}" dt="2023-02-06T17:35:46.373" v="33" actId="20577"/>
          <ac:spMkLst>
            <pc:docMk/>
            <pc:sldMk cId="120288415" sldId="301"/>
            <ac:spMk id="113" creationId="{00000000-0000-0000-0000-000000000000}"/>
          </ac:spMkLst>
        </pc:spChg>
      </pc:sldChg>
      <pc:sldChg chg="del">
        <pc:chgData name="Stephanie Fisher" userId="4a8d9212-f9a0-4b32-979f-fab227be859c" providerId="ADAL" clId="{69E9E868-23A9-4691-AE10-ADB75BDEA608}" dt="2023-03-10T19:14:30.041" v="710" actId="47"/>
        <pc:sldMkLst>
          <pc:docMk/>
          <pc:sldMk cId="795382138" sldId="302"/>
        </pc:sldMkLst>
      </pc:sldChg>
      <pc:sldChg chg="del">
        <pc:chgData name="Stephanie Fisher" userId="4a8d9212-f9a0-4b32-979f-fab227be859c" providerId="ADAL" clId="{69E9E868-23A9-4691-AE10-ADB75BDEA608}" dt="2023-03-10T19:14:15.416" v="699" actId="47"/>
        <pc:sldMkLst>
          <pc:docMk/>
          <pc:sldMk cId="2265287557" sldId="305"/>
        </pc:sldMkLst>
      </pc:sldChg>
      <pc:sldChg chg="del">
        <pc:chgData name="Stephanie Fisher" userId="4a8d9212-f9a0-4b32-979f-fab227be859c" providerId="ADAL" clId="{69E9E868-23A9-4691-AE10-ADB75BDEA608}" dt="2023-03-10T19:13:11.459" v="683" actId="47"/>
        <pc:sldMkLst>
          <pc:docMk/>
          <pc:sldMk cId="1501464332" sldId="312"/>
        </pc:sldMkLst>
      </pc:sldChg>
      <pc:sldChg chg="del">
        <pc:chgData name="Stephanie Fisher" userId="4a8d9212-f9a0-4b32-979f-fab227be859c" providerId="ADAL" clId="{69E9E868-23A9-4691-AE10-ADB75BDEA608}" dt="2023-03-10T19:13:40.769" v="685" actId="47"/>
        <pc:sldMkLst>
          <pc:docMk/>
          <pc:sldMk cId="2227147202" sldId="313"/>
        </pc:sldMkLst>
      </pc:sldChg>
      <pc:sldChg chg="del">
        <pc:chgData name="Stephanie Fisher" userId="4a8d9212-f9a0-4b32-979f-fab227be859c" providerId="ADAL" clId="{69E9E868-23A9-4691-AE10-ADB75BDEA608}" dt="2023-03-10T19:14:34.120" v="718" actId="47"/>
        <pc:sldMkLst>
          <pc:docMk/>
          <pc:sldMk cId="292782823" sldId="325"/>
        </pc:sldMkLst>
      </pc:sldChg>
      <pc:sldChg chg="del">
        <pc:chgData name="Stephanie Fisher" userId="4a8d9212-f9a0-4b32-979f-fab227be859c" providerId="ADAL" clId="{69E9E868-23A9-4691-AE10-ADB75BDEA608}" dt="2023-03-10T19:14:31.905" v="712" actId="47"/>
        <pc:sldMkLst>
          <pc:docMk/>
          <pc:sldMk cId="2005301438" sldId="326"/>
        </pc:sldMkLst>
      </pc:sldChg>
      <pc:sldChg chg="del">
        <pc:chgData name="Stephanie Fisher" userId="4a8d9212-f9a0-4b32-979f-fab227be859c" providerId="ADAL" clId="{69E9E868-23A9-4691-AE10-ADB75BDEA608}" dt="2023-03-10T19:14:33.400" v="716" actId="47"/>
        <pc:sldMkLst>
          <pc:docMk/>
          <pc:sldMk cId="1428106545" sldId="327"/>
        </pc:sldMkLst>
      </pc:sldChg>
      <pc:sldChg chg="del">
        <pc:chgData name="Stephanie Fisher" userId="4a8d9212-f9a0-4b32-979f-fab227be859c" providerId="ADAL" clId="{69E9E868-23A9-4691-AE10-ADB75BDEA608}" dt="2023-03-10T19:14:36.932" v="725" actId="47"/>
        <pc:sldMkLst>
          <pc:docMk/>
          <pc:sldMk cId="1507993503" sldId="328"/>
        </pc:sldMkLst>
      </pc:sldChg>
      <pc:sldChg chg="del">
        <pc:chgData name="Stephanie Fisher" userId="4a8d9212-f9a0-4b32-979f-fab227be859c" providerId="ADAL" clId="{69E9E868-23A9-4691-AE10-ADB75BDEA608}" dt="2023-03-10T19:14:34.447" v="719" actId="47"/>
        <pc:sldMkLst>
          <pc:docMk/>
          <pc:sldMk cId="722169022" sldId="330"/>
        </pc:sldMkLst>
      </pc:sldChg>
      <pc:sldChg chg="addSp delSp modSp del mod">
        <pc:chgData name="Stephanie Fisher" userId="4a8d9212-f9a0-4b32-979f-fab227be859c" providerId="ADAL" clId="{69E9E868-23A9-4691-AE10-ADB75BDEA608}" dt="2023-03-10T19:14:35.401" v="722" actId="47"/>
        <pc:sldMkLst>
          <pc:docMk/>
          <pc:sldMk cId="4278624088" sldId="331"/>
        </pc:sldMkLst>
        <pc:spChg chg="mod">
          <ac:chgData name="Stephanie Fisher" userId="4a8d9212-f9a0-4b32-979f-fab227be859c" providerId="ADAL" clId="{69E9E868-23A9-4691-AE10-ADB75BDEA608}" dt="2023-01-31T23:04:08.421" v="16" actId="20577"/>
          <ac:spMkLst>
            <pc:docMk/>
            <pc:sldMk cId="4278624088" sldId="331"/>
            <ac:spMk id="113" creationId="{00000000-0000-0000-0000-000000000000}"/>
          </ac:spMkLst>
        </pc:spChg>
        <pc:graphicFrameChg chg="add del mod">
          <ac:chgData name="Stephanie Fisher" userId="4a8d9212-f9a0-4b32-979f-fab227be859c" providerId="ADAL" clId="{69E9E868-23A9-4691-AE10-ADB75BDEA608}" dt="2023-01-31T23:03:43.394" v="2" actId="478"/>
          <ac:graphicFrameMkLst>
            <pc:docMk/>
            <pc:sldMk cId="4278624088" sldId="331"/>
            <ac:graphicFrameMk id="2" creationId="{50FF0B90-20C2-0CDA-3638-971060D37E8E}"/>
          </ac:graphicFrameMkLst>
        </pc:graphicFrameChg>
        <pc:picChg chg="del">
          <ac:chgData name="Stephanie Fisher" userId="4a8d9212-f9a0-4b32-979f-fab227be859c" providerId="ADAL" clId="{69E9E868-23A9-4691-AE10-ADB75BDEA608}" dt="2023-01-31T23:03:35.629" v="0" actId="478"/>
          <ac:picMkLst>
            <pc:docMk/>
            <pc:sldMk cId="4278624088" sldId="331"/>
            <ac:picMk id="3" creationId="{EC986086-1AA5-D0C8-A0E2-D55D3F1B5556}"/>
          </ac:picMkLst>
        </pc:picChg>
        <pc:picChg chg="add mod">
          <ac:chgData name="Stephanie Fisher" userId="4a8d9212-f9a0-4b32-979f-fab227be859c" providerId="ADAL" clId="{69E9E868-23A9-4691-AE10-ADB75BDEA608}" dt="2023-01-31T23:04:19.997" v="17" actId="1076"/>
          <ac:picMkLst>
            <pc:docMk/>
            <pc:sldMk cId="4278624088" sldId="331"/>
            <ac:picMk id="5" creationId="{A6D257DD-3621-1EAA-647E-18BDA0B595A1}"/>
          </ac:picMkLst>
        </pc:picChg>
      </pc:sldChg>
      <pc:sldChg chg="del">
        <pc:chgData name="Stephanie Fisher" userId="4a8d9212-f9a0-4b32-979f-fab227be859c" providerId="ADAL" clId="{69E9E868-23A9-4691-AE10-ADB75BDEA608}" dt="2023-03-10T19:13:10.940" v="682" actId="47"/>
        <pc:sldMkLst>
          <pc:docMk/>
          <pc:sldMk cId="0" sldId="336"/>
        </pc:sldMkLst>
      </pc:sldChg>
      <pc:sldChg chg="del">
        <pc:chgData name="Stephanie Fisher" userId="4a8d9212-f9a0-4b32-979f-fab227be859c" providerId="ADAL" clId="{69E9E868-23A9-4691-AE10-ADB75BDEA608}" dt="2023-03-10T19:13:53.130" v="689" actId="47"/>
        <pc:sldMkLst>
          <pc:docMk/>
          <pc:sldMk cId="172292682" sldId="337"/>
        </pc:sldMkLst>
      </pc:sldChg>
      <pc:sldChg chg="del">
        <pc:chgData name="Stephanie Fisher" userId="4a8d9212-f9a0-4b32-979f-fab227be859c" providerId="ADAL" clId="{69E9E868-23A9-4691-AE10-ADB75BDEA608}" dt="2023-03-10T19:14:32.684" v="714" actId="47"/>
        <pc:sldMkLst>
          <pc:docMk/>
          <pc:sldMk cId="25292926" sldId="341"/>
        </pc:sldMkLst>
      </pc:sldChg>
      <pc:sldChg chg="del">
        <pc:chgData name="Stephanie Fisher" userId="4a8d9212-f9a0-4b32-979f-fab227be859c" providerId="ADAL" clId="{69E9E868-23A9-4691-AE10-ADB75BDEA608}" dt="2023-03-10T19:14:33.743" v="717" actId="47"/>
        <pc:sldMkLst>
          <pc:docMk/>
          <pc:sldMk cId="539516423" sldId="342"/>
        </pc:sldMkLst>
      </pc:sldChg>
      <pc:sldChg chg="del">
        <pc:chgData name="Stephanie Fisher" userId="4a8d9212-f9a0-4b32-979f-fab227be859c" providerId="ADAL" clId="{69E9E868-23A9-4691-AE10-ADB75BDEA608}" dt="2023-03-10T19:14:34.767" v="720" actId="47"/>
        <pc:sldMkLst>
          <pc:docMk/>
          <pc:sldMk cId="1206472173" sldId="344"/>
        </pc:sldMkLst>
      </pc:sldChg>
      <pc:sldChg chg="del">
        <pc:chgData name="Stephanie Fisher" userId="4a8d9212-f9a0-4b32-979f-fab227be859c" providerId="ADAL" clId="{69E9E868-23A9-4691-AE10-ADB75BDEA608}" dt="2023-03-10T19:14:36.368" v="724" actId="47"/>
        <pc:sldMkLst>
          <pc:docMk/>
          <pc:sldMk cId="861857484" sldId="345"/>
        </pc:sldMkLst>
      </pc:sldChg>
      <pc:sldChg chg="del">
        <pc:chgData name="Stephanie Fisher" userId="4a8d9212-f9a0-4b32-979f-fab227be859c" providerId="ADAL" clId="{69E9E868-23A9-4691-AE10-ADB75BDEA608}" dt="2023-03-10T19:14:35.830" v="723" actId="47"/>
        <pc:sldMkLst>
          <pc:docMk/>
          <pc:sldMk cId="1555783482" sldId="346"/>
        </pc:sldMkLst>
      </pc:sldChg>
      <pc:sldChg chg="del">
        <pc:chgData name="Stephanie Fisher" userId="4a8d9212-f9a0-4b32-979f-fab227be859c" providerId="ADAL" clId="{69E9E868-23A9-4691-AE10-ADB75BDEA608}" dt="2023-03-10T19:13:53.935" v="691" actId="47"/>
        <pc:sldMkLst>
          <pc:docMk/>
          <pc:sldMk cId="917625855" sldId="347"/>
        </pc:sldMkLst>
      </pc:sldChg>
      <pc:sldChg chg="del">
        <pc:chgData name="Stephanie Fisher" userId="4a8d9212-f9a0-4b32-979f-fab227be859c" providerId="ADAL" clId="{69E9E868-23A9-4691-AE10-ADB75BDEA608}" dt="2023-03-10T19:13:52.737" v="688" actId="47"/>
        <pc:sldMkLst>
          <pc:docMk/>
          <pc:sldMk cId="3823646688" sldId="348"/>
        </pc:sldMkLst>
      </pc:sldChg>
      <pc:sldChg chg="modSp del mod">
        <pc:chgData name="Stephanie Fisher" userId="4a8d9212-f9a0-4b32-979f-fab227be859c" providerId="ADAL" clId="{69E9E868-23A9-4691-AE10-ADB75BDEA608}" dt="2023-03-10T19:14:02.200" v="693" actId="47"/>
        <pc:sldMkLst>
          <pc:docMk/>
          <pc:sldMk cId="2053460927" sldId="349"/>
        </pc:sldMkLst>
        <pc:spChg chg="mod">
          <ac:chgData name="Stephanie Fisher" userId="4a8d9212-f9a0-4b32-979f-fab227be859c" providerId="ADAL" clId="{69E9E868-23A9-4691-AE10-ADB75BDEA608}" dt="2023-03-10T19:14:00.403" v="692" actId="6549"/>
          <ac:spMkLst>
            <pc:docMk/>
            <pc:sldMk cId="2053460927" sldId="349"/>
            <ac:spMk id="112" creationId="{00000000-0000-0000-0000-000000000000}"/>
          </ac:spMkLst>
        </pc:spChg>
      </pc:sldChg>
      <pc:sldChg chg="del">
        <pc:chgData name="Stephanie Fisher" userId="4a8d9212-f9a0-4b32-979f-fab227be859c" providerId="ADAL" clId="{69E9E868-23A9-4691-AE10-ADB75BDEA608}" dt="2023-03-10T19:14:35.106" v="721" actId="47"/>
        <pc:sldMkLst>
          <pc:docMk/>
          <pc:sldMk cId="1168579712" sldId="350"/>
        </pc:sldMkLst>
      </pc:sldChg>
      <pc:sldChg chg="del">
        <pc:chgData name="Stephanie Fisher" userId="4a8d9212-f9a0-4b32-979f-fab227be859c" providerId="ADAL" clId="{69E9E868-23A9-4691-AE10-ADB75BDEA608}" dt="2023-03-10T19:14:33.057" v="715" actId="47"/>
        <pc:sldMkLst>
          <pc:docMk/>
          <pc:sldMk cId="1396187167" sldId="352"/>
        </pc:sldMkLst>
      </pc:sldChg>
      <pc:sldChg chg="addSp delSp modSp add del mod setBg delDesignElem">
        <pc:chgData name="Stephanie Fisher" userId="4a8d9212-f9a0-4b32-979f-fab227be859c" providerId="ADAL" clId="{69E9E868-23A9-4691-AE10-ADB75BDEA608}" dt="2023-02-28T22:36:19.021" v="136" actId="2696"/>
        <pc:sldMkLst>
          <pc:docMk/>
          <pc:sldMk cId="1842672227" sldId="353"/>
        </pc:sldMkLst>
        <pc:spChg chg="mod">
          <ac:chgData name="Stephanie Fisher" userId="4a8d9212-f9a0-4b32-979f-fab227be859c" providerId="ADAL" clId="{69E9E868-23A9-4691-AE10-ADB75BDEA608}" dt="2023-02-28T22:35:12.118" v="125" actId="1076"/>
          <ac:spMkLst>
            <pc:docMk/>
            <pc:sldMk cId="1842672227" sldId="353"/>
            <ac:spMk id="3" creationId="{B6E79891-D7F7-1857-5316-76A028B6E13A}"/>
          </ac:spMkLst>
        </pc:spChg>
        <pc:spChg chg="mod ord">
          <ac:chgData name="Stephanie Fisher" userId="4a8d9212-f9a0-4b32-979f-fab227be859c" providerId="ADAL" clId="{69E9E868-23A9-4691-AE10-ADB75BDEA608}" dt="2023-02-28T22:35:50.213" v="132" actId="1076"/>
          <ac:spMkLst>
            <pc:docMk/>
            <pc:sldMk cId="1842672227" sldId="353"/>
            <ac:spMk id="234" creationId="{00000000-0000-0000-0000-000000000000}"/>
          </ac:spMkLst>
        </pc:spChg>
        <pc:spChg chg="del">
          <ac:chgData name="Stephanie Fisher" userId="4a8d9212-f9a0-4b32-979f-fab227be859c" providerId="ADAL" clId="{69E9E868-23A9-4691-AE10-ADB75BDEA608}" dt="2023-02-28T22:34:48.866" v="123"/>
          <ac:spMkLst>
            <pc:docMk/>
            <pc:sldMk cId="1842672227" sldId="353"/>
            <ac:spMk id="236" creationId="{D12DDE76-C203-4047-9998-63900085B5E8}"/>
          </ac:spMkLst>
        </pc:spChg>
        <pc:spChg chg="add">
          <ac:chgData name="Stephanie Fisher" userId="4a8d9212-f9a0-4b32-979f-fab227be859c" providerId="ADAL" clId="{69E9E868-23A9-4691-AE10-ADB75BDEA608}" dt="2023-02-28T22:34:56.909" v="124" actId="26606"/>
          <ac:spMkLst>
            <pc:docMk/>
            <pc:sldMk cId="1842672227" sldId="353"/>
            <ac:spMk id="237" creationId="{4845A0EE-C4C8-4AE1-B3C6-1261368AC036}"/>
          </ac:spMkLst>
        </pc:spChg>
        <pc:picChg chg="mod">
          <ac:chgData name="Stephanie Fisher" userId="4a8d9212-f9a0-4b32-979f-fab227be859c" providerId="ADAL" clId="{69E9E868-23A9-4691-AE10-ADB75BDEA608}" dt="2023-02-28T22:35:30.339" v="131" actId="14100"/>
          <ac:picMkLst>
            <pc:docMk/>
            <pc:sldMk cId="1842672227" sldId="353"/>
            <ac:picMk id="15" creationId="{ECA7648A-841B-A173-192C-2C3C0730CDEF}"/>
          </ac:picMkLst>
        </pc:picChg>
      </pc:sldChg>
      <pc:sldChg chg="new del">
        <pc:chgData name="Stephanie Fisher" userId="4a8d9212-f9a0-4b32-979f-fab227be859c" providerId="ADAL" clId="{69E9E868-23A9-4691-AE10-ADB75BDEA608}" dt="2023-02-06T17:37:35.652" v="35" actId="47"/>
        <pc:sldMkLst>
          <pc:docMk/>
          <pc:sldMk cId="2106384770" sldId="354"/>
        </pc:sldMkLst>
      </pc:sldChg>
      <pc:sldChg chg="addSp modSp add del mod ord">
        <pc:chgData name="Stephanie Fisher" userId="4a8d9212-f9a0-4b32-979f-fab227be859c" providerId="ADAL" clId="{69E9E868-23A9-4691-AE10-ADB75BDEA608}" dt="2023-03-10T19:14:31.020" v="711" actId="47"/>
        <pc:sldMkLst>
          <pc:docMk/>
          <pc:sldMk cId="3985804495" sldId="354"/>
        </pc:sldMkLst>
        <pc:spChg chg="mod">
          <ac:chgData name="Stephanie Fisher" userId="4a8d9212-f9a0-4b32-979f-fab227be859c" providerId="ADAL" clId="{69E9E868-23A9-4691-AE10-ADB75BDEA608}" dt="2023-02-06T17:42:43.216" v="119" actId="20577"/>
          <ac:spMkLst>
            <pc:docMk/>
            <pc:sldMk cId="3985804495" sldId="354"/>
            <ac:spMk id="112" creationId="{00000000-0000-0000-0000-000000000000}"/>
          </ac:spMkLst>
        </pc:spChg>
        <pc:spChg chg="mod">
          <ac:chgData name="Stephanie Fisher" userId="4a8d9212-f9a0-4b32-979f-fab227be859c" providerId="ADAL" clId="{69E9E868-23A9-4691-AE10-ADB75BDEA608}" dt="2023-02-06T17:37:52.060" v="39" actId="27636"/>
          <ac:spMkLst>
            <pc:docMk/>
            <pc:sldMk cId="3985804495" sldId="354"/>
            <ac:spMk id="113" creationId="{00000000-0000-0000-0000-000000000000}"/>
          </ac:spMkLst>
        </pc:spChg>
        <pc:picChg chg="add mod">
          <ac:chgData name="Stephanie Fisher" userId="4a8d9212-f9a0-4b32-979f-fab227be859c" providerId="ADAL" clId="{69E9E868-23A9-4691-AE10-ADB75BDEA608}" dt="2023-02-06T17:42:48.242" v="121" actId="1076"/>
          <ac:picMkLst>
            <pc:docMk/>
            <pc:sldMk cId="3985804495" sldId="354"/>
            <ac:picMk id="4" creationId="{ED98995E-9C13-D78A-8374-8A2A04FCF404}"/>
          </ac:picMkLst>
        </pc:picChg>
      </pc:sldChg>
      <pc:sldChg chg="addSp modSp add del mod ord setBg">
        <pc:chgData name="Stephanie Fisher" userId="4a8d9212-f9a0-4b32-979f-fab227be859c" providerId="ADAL" clId="{69E9E868-23A9-4691-AE10-ADB75BDEA608}" dt="2023-03-10T19:14:41.790" v="727" actId="47"/>
        <pc:sldMkLst>
          <pc:docMk/>
          <pc:sldMk cId="1067462523" sldId="498"/>
        </pc:sldMkLst>
        <pc:spChg chg="mod">
          <ac:chgData name="Stephanie Fisher" userId="4a8d9212-f9a0-4b32-979f-fab227be859c" providerId="ADAL" clId="{69E9E868-23A9-4691-AE10-ADB75BDEA608}" dt="2023-03-10T18:11:42.732" v="149" actId="26606"/>
          <ac:spMkLst>
            <pc:docMk/>
            <pc:sldMk cId="1067462523" sldId="498"/>
            <ac:spMk id="3" creationId="{52001DA7-9CFB-804D-ADDD-E3C4B2307FEF}"/>
          </ac:spMkLst>
        </pc:spChg>
        <pc:spChg chg="mod">
          <ac:chgData name="Stephanie Fisher" userId="4a8d9212-f9a0-4b32-979f-fab227be859c" providerId="ADAL" clId="{69E9E868-23A9-4691-AE10-ADB75BDEA608}" dt="2023-03-10T18:11:42.732" v="149" actId="26606"/>
          <ac:spMkLst>
            <pc:docMk/>
            <pc:sldMk cId="1067462523" sldId="498"/>
            <ac:spMk id="4" creationId="{434FB45A-E928-1347-B164-4C50789A3A6F}"/>
          </ac:spMkLst>
        </pc:spChg>
        <pc:spChg chg="add">
          <ac:chgData name="Stephanie Fisher" userId="4a8d9212-f9a0-4b32-979f-fab227be859c" providerId="ADAL" clId="{69E9E868-23A9-4691-AE10-ADB75BDEA608}" dt="2023-03-10T18:11:42.732" v="149" actId="26606"/>
          <ac:spMkLst>
            <pc:docMk/>
            <pc:sldMk cId="1067462523" sldId="498"/>
            <ac:spMk id="9" creationId="{9B7AD9F6-8CE7-4299-8FC6-328F4DCD3FF9}"/>
          </ac:spMkLst>
        </pc:spChg>
        <pc:spChg chg="add">
          <ac:chgData name="Stephanie Fisher" userId="4a8d9212-f9a0-4b32-979f-fab227be859c" providerId="ADAL" clId="{69E9E868-23A9-4691-AE10-ADB75BDEA608}" dt="2023-03-10T18:11:42.732" v="149" actId="26606"/>
          <ac:spMkLst>
            <pc:docMk/>
            <pc:sldMk cId="1067462523" sldId="498"/>
            <ac:spMk id="11" creationId="{F49775AF-8896-43EE-92C6-83497D6DC56F}"/>
          </ac:spMkLst>
        </pc:spChg>
        <pc:picChg chg="add mod">
          <ac:chgData name="Stephanie Fisher" userId="4a8d9212-f9a0-4b32-979f-fab227be859c" providerId="ADAL" clId="{69E9E868-23A9-4691-AE10-ADB75BDEA608}" dt="2023-03-10T18:11:42.732" v="149" actId="26606"/>
          <ac:picMkLst>
            <pc:docMk/>
            <pc:sldMk cId="1067462523" sldId="498"/>
            <ac:picMk id="2" creationId="{2A592B69-CF9A-23AF-78E2-CDE115E4E784}"/>
          </ac:picMkLst>
        </pc:picChg>
      </pc:sldChg>
      <pc:sldChg chg="addSp delSp modSp mod setBg setClrOvrMap">
        <pc:chgData name="Stephanie Fisher" userId="4a8d9212-f9a0-4b32-979f-fab227be859c" providerId="ADAL" clId="{69E9E868-23A9-4691-AE10-ADB75BDEA608}" dt="2023-03-10T19:18:08.182" v="783" actId="14100"/>
        <pc:sldMkLst>
          <pc:docMk/>
          <pc:sldMk cId="3035941848" sldId="4663"/>
        </pc:sldMkLst>
        <pc:spChg chg="mod">
          <ac:chgData name="Stephanie Fisher" userId="4a8d9212-f9a0-4b32-979f-fab227be859c" providerId="ADAL" clId="{69E9E868-23A9-4691-AE10-ADB75BDEA608}" dt="2023-03-10T19:18:02.013" v="781" actId="14100"/>
          <ac:spMkLst>
            <pc:docMk/>
            <pc:sldMk cId="3035941848" sldId="4663"/>
            <ac:spMk id="3" creationId="{0D3854EF-694A-F46F-97F1-C9BD3818FB0F}"/>
          </ac:spMkLst>
        </pc:spChg>
        <pc:spChg chg="mod ord">
          <ac:chgData name="Stephanie Fisher" userId="4a8d9212-f9a0-4b32-979f-fab227be859c" providerId="ADAL" clId="{69E9E868-23A9-4691-AE10-ADB75BDEA608}" dt="2023-03-10T19:17:55.747" v="780" actId="14100"/>
          <ac:spMkLst>
            <pc:docMk/>
            <pc:sldMk cId="3035941848" sldId="4663"/>
            <ac:spMk id="4" creationId="{569A5181-8A34-A890-26E6-49EB42119AB7}"/>
          </ac:spMkLst>
        </pc:spChg>
        <pc:spChg chg="mod">
          <ac:chgData name="Stephanie Fisher" userId="4a8d9212-f9a0-4b32-979f-fab227be859c" providerId="ADAL" clId="{69E9E868-23A9-4691-AE10-ADB75BDEA608}" dt="2023-03-10T19:18:08.182" v="783" actId="14100"/>
          <ac:spMkLst>
            <pc:docMk/>
            <pc:sldMk cId="3035941848" sldId="4663"/>
            <ac:spMk id="5" creationId="{0E59BF3F-5716-5CF4-970A-0D3D5A0D8524}"/>
          </ac:spMkLst>
        </pc:spChg>
        <pc:spChg chg="add del">
          <ac:chgData name="Stephanie Fisher" userId="4a8d9212-f9a0-4b32-979f-fab227be859c" providerId="ADAL" clId="{69E9E868-23A9-4691-AE10-ADB75BDEA608}" dt="2023-03-10T18:57:29.907" v="524" actId="26606"/>
          <ac:spMkLst>
            <pc:docMk/>
            <pc:sldMk cId="3035941848" sldId="4663"/>
            <ac:spMk id="10" creationId="{8CA06CD6-90CA-4C45-856C-6771339E1E22}"/>
          </ac:spMkLst>
        </pc:spChg>
        <pc:spChg chg="add del">
          <ac:chgData name="Stephanie Fisher" userId="4a8d9212-f9a0-4b32-979f-fab227be859c" providerId="ADAL" clId="{69E9E868-23A9-4691-AE10-ADB75BDEA608}" dt="2023-03-10T19:05:52.617" v="601" actId="26606"/>
          <ac:spMkLst>
            <pc:docMk/>
            <pc:sldMk cId="3035941848" sldId="4663"/>
            <ac:spMk id="14" creationId="{4FFBEE45-F140-49D5-85EA-C78C24340B23}"/>
          </ac:spMkLst>
        </pc:spChg>
        <pc:spChg chg="add">
          <ac:chgData name="Stephanie Fisher" userId="4a8d9212-f9a0-4b32-979f-fab227be859c" providerId="ADAL" clId="{69E9E868-23A9-4691-AE10-ADB75BDEA608}" dt="2023-03-10T19:05:52.617" v="601" actId="26606"/>
          <ac:spMkLst>
            <pc:docMk/>
            <pc:sldMk cId="3035941848" sldId="4663"/>
            <ac:spMk id="19" creationId="{8CA06CD6-90CA-4C45-856C-6771339E1E22}"/>
          </ac:spMkLst>
        </pc:spChg>
        <pc:cxnChg chg="add del">
          <ac:chgData name="Stephanie Fisher" userId="4a8d9212-f9a0-4b32-979f-fab227be859c" providerId="ADAL" clId="{69E9E868-23A9-4691-AE10-ADB75BDEA608}" dt="2023-03-10T18:57:29.907" v="524" actId="26606"/>
          <ac:cxnSpMkLst>
            <pc:docMk/>
            <pc:sldMk cId="3035941848" sldId="4663"/>
            <ac:cxnSpMk id="12" creationId="{5021601D-2758-4B15-A31C-FDA184C51B3A}"/>
          </ac:cxnSpMkLst>
        </pc:cxnChg>
        <pc:cxnChg chg="add">
          <ac:chgData name="Stephanie Fisher" userId="4a8d9212-f9a0-4b32-979f-fab227be859c" providerId="ADAL" clId="{69E9E868-23A9-4691-AE10-ADB75BDEA608}" dt="2023-03-10T19:05:52.617" v="601" actId="26606"/>
          <ac:cxnSpMkLst>
            <pc:docMk/>
            <pc:sldMk cId="3035941848" sldId="4663"/>
            <ac:cxnSpMk id="21" creationId="{5021601D-2758-4B15-A31C-FDA184C51B3A}"/>
          </ac:cxnSpMkLst>
        </pc:cxnChg>
      </pc:sldChg>
      <pc:sldChg chg="addSp delSp modSp del mod setBg setClrOvrMap">
        <pc:chgData name="Stephanie Fisher" userId="4a8d9212-f9a0-4b32-979f-fab227be859c" providerId="ADAL" clId="{69E9E868-23A9-4691-AE10-ADB75BDEA608}" dt="2023-03-10T18:26:24.245" v="272" actId="47"/>
        <pc:sldMkLst>
          <pc:docMk/>
          <pc:sldMk cId="3710420476" sldId="4683"/>
        </pc:sldMkLst>
        <pc:spChg chg="mod">
          <ac:chgData name="Stephanie Fisher" userId="4a8d9212-f9a0-4b32-979f-fab227be859c" providerId="ADAL" clId="{69E9E868-23A9-4691-AE10-ADB75BDEA608}" dt="2023-03-10T18:24:53.753" v="260" actId="207"/>
          <ac:spMkLst>
            <pc:docMk/>
            <pc:sldMk cId="3710420476" sldId="4683"/>
            <ac:spMk id="3" creationId="{6969CFD1-BB8C-8AED-204D-7ABB7F3E8511}"/>
          </ac:spMkLst>
        </pc:spChg>
        <pc:spChg chg="mod">
          <ac:chgData name="Stephanie Fisher" userId="4a8d9212-f9a0-4b32-979f-fab227be859c" providerId="ADAL" clId="{69E9E868-23A9-4691-AE10-ADB75BDEA608}" dt="2023-03-10T18:25:19.750" v="264" actId="27636"/>
          <ac:spMkLst>
            <pc:docMk/>
            <pc:sldMk cId="3710420476" sldId="4683"/>
            <ac:spMk id="11" creationId="{07FE5E54-04BB-D1C9-C8F1-9A5B6ECFD832}"/>
          </ac:spMkLst>
        </pc:spChg>
        <pc:spChg chg="del mod">
          <ac:chgData name="Stephanie Fisher" userId="4a8d9212-f9a0-4b32-979f-fab227be859c" providerId="ADAL" clId="{69E9E868-23A9-4691-AE10-ADB75BDEA608}" dt="2023-03-10T18:24:39.184" v="257" actId="478"/>
          <ac:spMkLst>
            <pc:docMk/>
            <pc:sldMk cId="3710420476" sldId="4683"/>
            <ac:spMk id="12" creationId="{CECCED70-8AE3-5216-2EA0-35BFDBB50E8F}"/>
          </ac:spMkLst>
        </pc:spChg>
        <pc:spChg chg="add del">
          <ac:chgData name="Stephanie Fisher" userId="4a8d9212-f9a0-4b32-979f-fab227be859c" providerId="ADAL" clId="{69E9E868-23A9-4691-AE10-ADB75BDEA608}" dt="2023-03-10T18:24:41.900" v="258" actId="26606"/>
          <ac:spMkLst>
            <pc:docMk/>
            <pc:sldMk cId="3710420476" sldId="4683"/>
            <ac:spMk id="14" creationId="{8CA06CD6-90CA-4C45-856C-6771339E1E22}"/>
          </ac:spMkLst>
        </pc:spChg>
        <pc:spChg chg="add del">
          <ac:chgData name="Stephanie Fisher" userId="4a8d9212-f9a0-4b32-979f-fab227be859c" providerId="ADAL" clId="{69E9E868-23A9-4691-AE10-ADB75BDEA608}" dt="2023-03-10T18:24:27.359" v="255" actId="26606"/>
          <ac:spMkLst>
            <pc:docMk/>
            <pc:sldMk cId="3710420476" sldId="4683"/>
            <ac:spMk id="17" creationId="{4FFBEE45-F140-49D5-85EA-C78C24340B23}"/>
          </ac:spMkLst>
        </pc:spChg>
        <pc:spChg chg="add">
          <ac:chgData name="Stephanie Fisher" userId="4a8d9212-f9a0-4b32-979f-fab227be859c" providerId="ADAL" clId="{69E9E868-23A9-4691-AE10-ADB75BDEA608}" dt="2023-03-10T18:24:41.900" v="258" actId="26606"/>
          <ac:spMkLst>
            <pc:docMk/>
            <pc:sldMk cId="3710420476" sldId="4683"/>
            <ac:spMk id="24" creationId="{100EDD19-6802-4EC3-95CE-CFFAB042CFD6}"/>
          </ac:spMkLst>
        </pc:spChg>
        <pc:spChg chg="add">
          <ac:chgData name="Stephanie Fisher" userId="4a8d9212-f9a0-4b32-979f-fab227be859c" providerId="ADAL" clId="{69E9E868-23A9-4691-AE10-ADB75BDEA608}" dt="2023-03-10T18:24:41.900" v="258" actId="26606"/>
          <ac:spMkLst>
            <pc:docMk/>
            <pc:sldMk cId="3710420476" sldId="4683"/>
            <ac:spMk id="26" creationId="{DB17E863-922E-4C26-BD64-E8FD41D28661}"/>
          </ac:spMkLst>
        </pc:spChg>
        <pc:cxnChg chg="add del">
          <ac:chgData name="Stephanie Fisher" userId="4a8d9212-f9a0-4b32-979f-fab227be859c" providerId="ADAL" clId="{69E9E868-23A9-4691-AE10-ADB75BDEA608}" dt="2023-03-10T18:24:41.900" v="258" actId="26606"/>
          <ac:cxnSpMkLst>
            <pc:docMk/>
            <pc:sldMk cId="3710420476" sldId="4683"/>
            <ac:cxnSpMk id="19" creationId="{5021601D-2758-4B15-A31C-FDA184C51B3A}"/>
          </ac:cxnSpMkLst>
        </pc:cxnChg>
      </pc:sldChg>
      <pc:sldChg chg="addSp delSp modSp mod setBg modNotesTx">
        <pc:chgData name="Stephanie Fisher" userId="4a8d9212-f9a0-4b32-979f-fab227be859c" providerId="ADAL" clId="{69E9E868-23A9-4691-AE10-ADB75BDEA608}" dt="2023-03-10T19:04:52.288" v="600" actId="478"/>
        <pc:sldMkLst>
          <pc:docMk/>
          <pc:sldMk cId="253253429" sldId="4684"/>
        </pc:sldMkLst>
        <pc:spChg chg="mod">
          <ac:chgData name="Stephanie Fisher" userId="4a8d9212-f9a0-4b32-979f-fab227be859c" providerId="ADAL" clId="{69E9E868-23A9-4691-AE10-ADB75BDEA608}" dt="2023-03-10T18:36:02.797" v="318" actId="1076"/>
          <ac:spMkLst>
            <pc:docMk/>
            <pc:sldMk cId="253253429" sldId="4684"/>
            <ac:spMk id="3" creationId="{303652F6-2E5A-48D7-BE53-871355F16D09}"/>
          </ac:spMkLst>
        </pc:spChg>
        <pc:spChg chg="mod">
          <ac:chgData name="Stephanie Fisher" userId="4a8d9212-f9a0-4b32-979f-fab227be859c" providerId="ADAL" clId="{69E9E868-23A9-4691-AE10-ADB75BDEA608}" dt="2023-03-10T18:41:14.458" v="365"/>
          <ac:spMkLst>
            <pc:docMk/>
            <pc:sldMk cId="253253429" sldId="4684"/>
            <ac:spMk id="5" creationId="{A6998D8E-C62D-E5C6-6DF1-88256CD73F99}"/>
          </ac:spMkLst>
        </pc:spChg>
        <pc:spChg chg="mod">
          <ac:chgData name="Stephanie Fisher" userId="4a8d9212-f9a0-4b32-979f-fab227be859c" providerId="ADAL" clId="{69E9E868-23A9-4691-AE10-ADB75BDEA608}" dt="2023-03-10T18:42:31.877" v="378" actId="21"/>
          <ac:spMkLst>
            <pc:docMk/>
            <pc:sldMk cId="253253429" sldId="4684"/>
            <ac:spMk id="6" creationId="{B996AEB4-8594-B05E-3933-D995055A67D4}"/>
          </ac:spMkLst>
        </pc:spChg>
        <pc:spChg chg="mod">
          <ac:chgData name="Stephanie Fisher" userId="4a8d9212-f9a0-4b32-979f-fab227be859c" providerId="ADAL" clId="{69E9E868-23A9-4691-AE10-ADB75BDEA608}" dt="2023-03-10T18:41:23.997" v="366" actId="21"/>
          <ac:spMkLst>
            <pc:docMk/>
            <pc:sldMk cId="253253429" sldId="4684"/>
            <ac:spMk id="7" creationId="{8C802EFE-7CC4-3A35-DC0C-24CEE1C5E41A}"/>
          </ac:spMkLst>
        </pc:spChg>
        <pc:grpChg chg="add mod">
          <ac:chgData name="Stephanie Fisher" userId="4a8d9212-f9a0-4b32-979f-fab227be859c" providerId="ADAL" clId="{69E9E868-23A9-4691-AE10-ADB75BDEA608}" dt="2023-03-10T18:41:55.556" v="373" actId="1076"/>
          <ac:grpSpMkLst>
            <pc:docMk/>
            <pc:sldMk cId="253253429" sldId="4684"/>
            <ac:grpSpMk id="2" creationId="{78FFB2D3-92E0-2281-9521-ED1418DEF6DA}"/>
          </ac:grpSpMkLst>
        </pc:grpChg>
        <pc:grpChg chg="add del mod">
          <ac:chgData name="Stephanie Fisher" userId="4a8d9212-f9a0-4b32-979f-fab227be859c" providerId="ADAL" clId="{69E9E868-23A9-4691-AE10-ADB75BDEA608}" dt="2023-03-10T19:04:48.816" v="599" actId="478"/>
          <ac:grpSpMkLst>
            <pc:docMk/>
            <pc:sldMk cId="253253429" sldId="4684"/>
            <ac:grpSpMk id="20" creationId="{D22607BC-9E8C-773B-3266-CBF192B7BAAF}"/>
          </ac:grpSpMkLst>
        </pc:grpChg>
        <pc:graphicFrameChg chg="mod modGraphic">
          <ac:chgData name="Stephanie Fisher" userId="4a8d9212-f9a0-4b32-979f-fab227be859c" providerId="ADAL" clId="{69E9E868-23A9-4691-AE10-ADB75BDEA608}" dt="2023-03-10T19:04:30.289" v="595" actId="1076"/>
          <ac:graphicFrameMkLst>
            <pc:docMk/>
            <pc:sldMk cId="253253429" sldId="4684"/>
            <ac:graphicFrameMk id="4" creationId="{B8E476C4-629A-1BA8-7257-808FE8F3BC80}"/>
          </ac:graphicFrameMkLst>
        </pc:graphicFrameChg>
        <pc:cxnChg chg="del mod">
          <ac:chgData name="Stephanie Fisher" userId="4a8d9212-f9a0-4b32-979f-fab227be859c" providerId="ADAL" clId="{69E9E868-23A9-4691-AE10-ADB75BDEA608}" dt="2023-03-10T19:04:44.918" v="597" actId="478"/>
          <ac:cxnSpMkLst>
            <pc:docMk/>
            <pc:sldMk cId="253253429" sldId="4684"/>
            <ac:cxnSpMk id="9" creationId="{601EEFC4-3B87-1B3A-1ECE-8A5A63D273D8}"/>
          </ac:cxnSpMkLst>
        </pc:cxnChg>
        <pc:cxnChg chg="del">
          <ac:chgData name="Stephanie Fisher" userId="4a8d9212-f9a0-4b32-979f-fab227be859c" providerId="ADAL" clId="{69E9E868-23A9-4691-AE10-ADB75BDEA608}" dt="2023-03-10T19:04:52.288" v="600" actId="478"/>
          <ac:cxnSpMkLst>
            <pc:docMk/>
            <pc:sldMk cId="253253429" sldId="4684"/>
            <ac:cxnSpMk id="10" creationId="{20345D56-E317-3150-5E55-4264311E2982}"/>
          </ac:cxnSpMkLst>
        </pc:cxnChg>
      </pc:sldChg>
      <pc:sldChg chg="addSp delSp modSp mod ord setBg modNotesTx">
        <pc:chgData name="Stephanie Fisher" userId="4a8d9212-f9a0-4b32-979f-fab227be859c" providerId="ADAL" clId="{69E9E868-23A9-4691-AE10-ADB75BDEA608}" dt="2023-03-10T21:02:26.339" v="821" actId="1076"/>
        <pc:sldMkLst>
          <pc:docMk/>
          <pc:sldMk cId="866898344" sldId="4685"/>
        </pc:sldMkLst>
        <pc:spChg chg="mod">
          <ac:chgData name="Stephanie Fisher" userId="4a8d9212-f9a0-4b32-979f-fab227be859c" providerId="ADAL" clId="{69E9E868-23A9-4691-AE10-ADB75BDEA608}" dt="2023-03-10T19:20:23.906" v="819" actId="1076"/>
          <ac:spMkLst>
            <pc:docMk/>
            <pc:sldMk cId="866898344" sldId="4685"/>
            <ac:spMk id="3" creationId="{C0CF7D94-6D16-0DC3-AEE5-E2FF02E40358}"/>
          </ac:spMkLst>
        </pc:spChg>
        <pc:spChg chg="mod">
          <ac:chgData name="Stephanie Fisher" userId="4a8d9212-f9a0-4b32-979f-fab227be859c" providerId="ADAL" clId="{69E9E868-23A9-4691-AE10-ADB75BDEA608}" dt="2023-03-10T18:39:47.753" v="358" actId="6549"/>
          <ac:spMkLst>
            <pc:docMk/>
            <pc:sldMk cId="866898344" sldId="4685"/>
            <ac:spMk id="7" creationId="{7ADB57B2-A1BC-FF73-CA45-DD4DB0BBD5FF}"/>
          </ac:spMkLst>
        </pc:spChg>
        <pc:spChg chg="del mod">
          <ac:chgData name="Stephanie Fisher" userId="4a8d9212-f9a0-4b32-979f-fab227be859c" providerId="ADAL" clId="{69E9E868-23A9-4691-AE10-ADB75BDEA608}" dt="2023-03-10T18:39:18.056" v="349" actId="21"/>
          <ac:spMkLst>
            <pc:docMk/>
            <pc:sldMk cId="866898344" sldId="4685"/>
            <ac:spMk id="19" creationId="{5283292A-6403-CB94-2208-A0D7048C6452}"/>
          </ac:spMkLst>
        </pc:spChg>
        <pc:spChg chg="add del">
          <ac:chgData name="Stephanie Fisher" userId="4a8d9212-f9a0-4b32-979f-fab227be859c" providerId="ADAL" clId="{69E9E868-23A9-4691-AE10-ADB75BDEA608}" dt="2023-03-10T19:19:42.296" v="807" actId="26606"/>
          <ac:spMkLst>
            <pc:docMk/>
            <pc:sldMk cId="866898344" sldId="4685"/>
            <ac:spMk id="24" creationId="{743AA782-23D1-4521-8CAD-47662984AA08}"/>
          </ac:spMkLst>
        </pc:spChg>
        <pc:spChg chg="add del">
          <ac:chgData name="Stephanie Fisher" userId="4a8d9212-f9a0-4b32-979f-fab227be859c" providerId="ADAL" clId="{69E9E868-23A9-4691-AE10-ADB75BDEA608}" dt="2023-03-10T19:19:42.296" v="807" actId="26606"/>
          <ac:spMkLst>
            <pc:docMk/>
            <pc:sldMk cId="866898344" sldId="4685"/>
            <ac:spMk id="26" creationId="{71877DBC-BB60-40F0-AC93-2ACDBAAE60CE}"/>
          </ac:spMkLst>
        </pc:spChg>
        <pc:spChg chg="add del">
          <ac:chgData name="Stephanie Fisher" userId="4a8d9212-f9a0-4b32-979f-fab227be859c" providerId="ADAL" clId="{69E9E868-23A9-4691-AE10-ADB75BDEA608}" dt="2023-03-10T19:19:42.296" v="807" actId="26606"/>
          <ac:spMkLst>
            <pc:docMk/>
            <pc:sldMk cId="866898344" sldId="4685"/>
            <ac:spMk id="31" creationId="{2E442304-DDBD-4F7B-8017-36BCC863FB40}"/>
          </ac:spMkLst>
        </pc:spChg>
        <pc:spChg chg="add del">
          <ac:chgData name="Stephanie Fisher" userId="4a8d9212-f9a0-4b32-979f-fab227be859c" providerId="ADAL" clId="{69E9E868-23A9-4691-AE10-ADB75BDEA608}" dt="2023-03-10T19:19:42.296" v="807" actId="26606"/>
          <ac:spMkLst>
            <pc:docMk/>
            <pc:sldMk cId="866898344" sldId="4685"/>
            <ac:spMk id="33" creationId="{5E107275-3853-46FD-A241-DE4355A42675}"/>
          </ac:spMkLst>
        </pc:spChg>
        <pc:grpChg chg="add mod ord">
          <ac:chgData name="Stephanie Fisher" userId="4a8d9212-f9a0-4b32-979f-fab227be859c" providerId="ADAL" clId="{69E9E868-23A9-4691-AE10-ADB75BDEA608}" dt="2023-03-10T21:02:26.339" v="821" actId="1076"/>
          <ac:grpSpMkLst>
            <pc:docMk/>
            <pc:sldMk cId="866898344" sldId="4685"/>
            <ac:grpSpMk id="9" creationId="{3C055C52-E429-A62F-63B2-146C045DBCDA}"/>
          </ac:grpSpMkLst>
        </pc:grpChg>
        <pc:grpChg chg="del mod">
          <ac:chgData name="Stephanie Fisher" userId="4a8d9212-f9a0-4b32-979f-fab227be859c" providerId="ADAL" clId="{69E9E868-23A9-4691-AE10-ADB75BDEA608}" dt="2023-03-10T18:37:34.148" v="329" actId="478"/>
          <ac:grpSpMkLst>
            <pc:docMk/>
            <pc:sldMk cId="866898344" sldId="4685"/>
            <ac:grpSpMk id="17" creationId="{34B5C438-799C-AD84-E1A8-7925F518A721}"/>
          </ac:grpSpMkLst>
        </pc:grpChg>
        <pc:picChg chg="mod">
          <ac:chgData name="Stephanie Fisher" userId="4a8d9212-f9a0-4b32-979f-fab227be859c" providerId="ADAL" clId="{69E9E868-23A9-4691-AE10-ADB75BDEA608}" dt="2023-03-10T18:37:55.189" v="335" actId="27614"/>
          <ac:picMkLst>
            <pc:docMk/>
            <pc:sldMk cId="866898344" sldId="4685"/>
            <ac:picMk id="5" creationId="{3D3E978F-4139-E874-6ED8-F5F95CC1CDCC}"/>
          </ac:picMkLst>
        </pc:picChg>
      </pc:sldChg>
      <pc:sldChg chg="addSp delSp modSp mod setBg modNotesTx">
        <pc:chgData name="Stephanie Fisher" userId="4a8d9212-f9a0-4b32-979f-fab227be859c" providerId="ADAL" clId="{69E9E868-23A9-4691-AE10-ADB75BDEA608}" dt="2023-03-10T19:16:09.737" v="757" actId="1076"/>
        <pc:sldMkLst>
          <pc:docMk/>
          <pc:sldMk cId="1680721342" sldId="4686"/>
        </pc:sldMkLst>
        <pc:spChg chg="mod">
          <ac:chgData name="Stephanie Fisher" userId="4a8d9212-f9a0-4b32-979f-fab227be859c" providerId="ADAL" clId="{69E9E868-23A9-4691-AE10-ADB75BDEA608}" dt="2023-03-10T19:15:27.688" v="743" actId="1076"/>
          <ac:spMkLst>
            <pc:docMk/>
            <pc:sldMk cId="1680721342" sldId="4686"/>
            <ac:spMk id="3" creationId="{738322FF-733E-649C-ED95-C7B0A55ABF80}"/>
          </ac:spMkLst>
        </pc:spChg>
        <pc:spChg chg="mod">
          <ac:chgData name="Stephanie Fisher" userId="4a8d9212-f9a0-4b32-979f-fab227be859c" providerId="ADAL" clId="{69E9E868-23A9-4691-AE10-ADB75BDEA608}" dt="2023-03-10T19:16:09.737" v="757" actId="1076"/>
          <ac:spMkLst>
            <pc:docMk/>
            <pc:sldMk cId="1680721342" sldId="4686"/>
            <ac:spMk id="4" creationId="{8E494AC2-0513-55ED-D93A-1BA4BBADD4EA}"/>
          </ac:spMkLst>
        </pc:spChg>
        <pc:spChg chg="mod">
          <ac:chgData name="Stephanie Fisher" userId="4a8d9212-f9a0-4b32-979f-fab227be859c" providerId="ADAL" clId="{69E9E868-23A9-4691-AE10-ADB75BDEA608}" dt="2023-03-10T19:16:09.737" v="757" actId="1076"/>
          <ac:spMkLst>
            <pc:docMk/>
            <pc:sldMk cId="1680721342" sldId="4686"/>
            <ac:spMk id="6" creationId="{228D905C-E2A6-BAB5-C1F8-733B7628C261}"/>
          </ac:spMkLst>
        </pc:spChg>
        <pc:spChg chg="del mod">
          <ac:chgData name="Stephanie Fisher" userId="4a8d9212-f9a0-4b32-979f-fab227be859c" providerId="ADAL" clId="{69E9E868-23A9-4691-AE10-ADB75BDEA608}" dt="2023-03-10T19:14:58.868" v="730" actId="478"/>
          <ac:spMkLst>
            <pc:docMk/>
            <pc:sldMk cId="1680721342" sldId="4686"/>
            <ac:spMk id="8" creationId="{ADC463DC-8771-2BBC-E6EC-AC9D55F37BA3}"/>
          </ac:spMkLst>
        </pc:spChg>
        <pc:spChg chg="add">
          <ac:chgData name="Stephanie Fisher" userId="4a8d9212-f9a0-4b32-979f-fab227be859c" providerId="ADAL" clId="{69E9E868-23A9-4691-AE10-ADB75BDEA608}" dt="2023-03-10T18:16:23.173" v="199" actId="26606"/>
          <ac:spMkLst>
            <pc:docMk/>
            <pc:sldMk cId="1680721342" sldId="4686"/>
            <ac:spMk id="1028" creationId="{2B97F24A-32CE-4C1C-A50D-3016B394DCFB}"/>
          </ac:spMkLst>
        </pc:spChg>
        <pc:spChg chg="add">
          <ac:chgData name="Stephanie Fisher" userId="4a8d9212-f9a0-4b32-979f-fab227be859c" providerId="ADAL" clId="{69E9E868-23A9-4691-AE10-ADB75BDEA608}" dt="2023-03-10T18:16:23.173" v="199" actId="26606"/>
          <ac:spMkLst>
            <pc:docMk/>
            <pc:sldMk cId="1680721342" sldId="4686"/>
            <ac:spMk id="1029" creationId="{6357EC4F-235E-4222-A36F-C7878ACE37F2}"/>
          </ac:spMkLst>
        </pc:spChg>
        <pc:spChg chg="add del">
          <ac:chgData name="Stephanie Fisher" userId="4a8d9212-f9a0-4b32-979f-fab227be859c" providerId="ADAL" clId="{69E9E868-23A9-4691-AE10-ADB75BDEA608}" dt="2023-03-10T18:13:30.069" v="157" actId="26606"/>
          <ac:spMkLst>
            <pc:docMk/>
            <pc:sldMk cId="1680721342" sldId="4686"/>
            <ac:spMk id="1031" creationId="{C3420C89-0B09-4632-A4AF-3971D08BF7A8}"/>
          </ac:spMkLst>
        </pc:spChg>
        <pc:spChg chg="add del">
          <ac:chgData name="Stephanie Fisher" userId="4a8d9212-f9a0-4b32-979f-fab227be859c" providerId="ADAL" clId="{69E9E868-23A9-4691-AE10-ADB75BDEA608}" dt="2023-03-10T18:13:30.069" v="157" actId="26606"/>
          <ac:spMkLst>
            <pc:docMk/>
            <pc:sldMk cId="1680721342" sldId="4686"/>
            <ac:spMk id="1033" creationId="{4E5CBA61-BF74-40B4-A3A8-366BBA626CCF}"/>
          </ac:spMkLst>
        </pc:spChg>
        <pc:grpChg chg="add mod ord">
          <ac:chgData name="Stephanie Fisher" userId="4a8d9212-f9a0-4b32-979f-fab227be859c" providerId="ADAL" clId="{69E9E868-23A9-4691-AE10-ADB75BDEA608}" dt="2023-03-10T19:16:09.737" v="757" actId="1076"/>
          <ac:grpSpMkLst>
            <pc:docMk/>
            <pc:sldMk cId="1680721342" sldId="4686"/>
            <ac:grpSpMk id="7" creationId="{4E8062E5-DCBE-2BB7-1FF5-01604B608EC5}"/>
          </ac:grpSpMkLst>
        </pc:grpChg>
        <pc:grpChg chg="add del">
          <ac:chgData name="Stephanie Fisher" userId="4a8d9212-f9a0-4b32-979f-fab227be859c" providerId="ADAL" clId="{69E9E868-23A9-4691-AE10-ADB75BDEA608}" dt="2023-03-10T18:13:30.069" v="157" actId="26606"/>
          <ac:grpSpMkLst>
            <pc:docMk/>
            <pc:sldMk cId="1680721342" sldId="4686"/>
            <ac:grpSpMk id="1035" creationId="{AC27E70C-5470-4262-B9CE-AE52C51CF4C1}"/>
          </ac:grpSpMkLst>
        </pc:grpChg>
        <pc:grpChg chg="add del">
          <ac:chgData name="Stephanie Fisher" userId="4a8d9212-f9a0-4b32-979f-fab227be859c" providerId="ADAL" clId="{69E9E868-23A9-4691-AE10-ADB75BDEA608}" dt="2023-03-10T18:13:30.069" v="157" actId="26606"/>
          <ac:grpSpMkLst>
            <pc:docMk/>
            <pc:sldMk cId="1680721342" sldId="4686"/>
            <ac:grpSpMk id="1039" creationId="{E27AF472-EAE3-4572-AB69-B92BD10DBC6D}"/>
          </ac:grpSpMkLst>
        </pc:grpChg>
        <pc:picChg chg="mod">
          <ac:chgData name="Stephanie Fisher" userId="4a8d9212-f9a0-4b32-979f-fab227be859c" providerId="ADAL" clId="{69E9E868-23A9-4691-AE10-ADB75BDEA608}" dt="2023-03-10T19:16:09.737" v="757" actId="1076"/>
          <ac:picMkLst>
            <pc:docMk/>
            <pc:sldMk cId="1680721342" sldId="4686"/>
            <ac:picMk id="1026" creationId="{CFFB57C8-F727-C3ED-6FB9-3709676CC352}"/>
          </ac:picMkLst>
        </pc:picChg>
      </pc:sldChg>
      <pc:sldChg chg="modSp del mod">
        <pc:chgData name="Stephanie Fisher" userId="4a8d9212-f9a0-4b32-979f-fab227be859c" providerId="ADAL" clId="{69E9E868-23A9-4691-AE10-ADB75BDEA608}" dt="2023-03-10T18:43:48.669" v="386" actId="2696"/>
        <pc:sldMkLst>
          <pc:docMk/>
          <pc:sldMk cId="799585981" sldId="4687"/>
        </pc:sldMkLst>
        <pc:spChg chg="mod">
          <ac:chgData name="Stephanie Fisher" userId="4a8d9212-f9a0-4b32-979f-fab227be859c" providerId="ADAL" clId="{69E9E868-23A9-4691-AE10-ADB75BDEA608}" dt="2023-03-10T18:10:06.893" v="142" actId="27636"/>
          <ac:spMkLst>
            <pc:docMk/>
            <pc:sldMk cId="799585981" sldId="4687"/>
            <ac:spMk id="2" creationId="{B5B10AC9-9457-E43E-20A1-4CD8B1A77DE2}"/>
          </ac:spMkLst>
        </pc:spChg>
        <pc:spChg chg="mod">
          <ac:chgData name="Stephanie Fisher" userId="4a8d9212-f9a0-4b32-979f-fab227be859c" providerId="ADAL" clId="{69E9E868-23A9-4691-AE10-ADB75BDEA608}" dt="2023-03-10T18:10:06.895" v="143" actId="27636"/>
          <ac:spMkLst>
            <pc:docMk/>
            <pc:sldMk cId="799585981" sldId="4687"/>
            <ac:spMk id="3" creationId="{C2F609DB-B5A6-3631-6634-E3937A752E6D}"/>
          </ac:spMkLst>
        </pc:spChg>
      </pc:sldChg>
      <pc:sldChg chg="addSp delSp modSp add del mod setBg">
        <pc:chgData name="Stephanie Fisher" userId="4a8d9212-f9a0-4b32-979f-fab227be859c" providerId="ADAL" clId="{69E9E868-23A9-4691-AE10-ADB75BDEA608}" dt="2023-03-10T19:18:44.454" v="804" actId="255"/>
        <pc:sldMkLst>
          <pc:docMk/>
          <pc:sldMk cId="1233663604" sldId="4689"/>
        </pc:sldMkLst>
        <pc:spChg chg="add del mod">
          <ac:chgData name="Stephanie Fisher" userId="4a8d9212-f9a0-4b32-979f-fab227be859c" providerId="ADAL" clId="{69E9E868-23A9-4691-AE10-ADB75BDEA608}" dt="2023-03-10T18:52:53.681" v="487" actId="478"/>
          <ac:spMkLst>
            <pc:docMk/>
            <pc:sldMk cId="1233663604" sldId="4689"/>
            <ac:spMk id="3" creationId="{5DD64F47-52FA-C906-ED4C-053674F63E70}"/>
          </ac:spMkLst>
        </pc:spChg>
        <pc:spChg chg="mod">
          <ac:chgData name="Stephanie Fisher" userId="4a8d9212-f9a0-4b32-979f-fab227be859c" providerId="ADAL" clId="{69E9E868-23A9-4691-AE10-ADB75BDEA608}" dt="2023-03-10T19:18:25.605" v="799" actId="20577"/>
          <ac:spMkLst>
            <pc:docMk/>
            <pc:sldMk cId="1233663604" sldId="4689"/>
            <ac:spMk id="5" creationId="{3A5C2F09-B94C-7085-CAC0-E1B90B878D1A}"/>
          </ac:spMkLst>
        </pc:spChg>
        <pc:spChg chg="add del mod">
          <ac:chgData name="Stephanie Fisher" userId="4a8d9212-f9a0-4b32-979f-fab227be859c" providerId="ADAL" clId="{69E9E868-23A9-4691-AE10-ADB75BDEA608}" dt="2023-03-10T19:18:44.454" v="804" actId="255"/>
          <ac:spMkLst>
            <pc:docMk/>
            <pc:sldMk cId="1233663604" sldId="4689"/>
            <ac:spMk id="6" creationId="{7DF1B218-1BBD-F165-2782-D631C4BEC3B0}"/>
          </ac:spMkLst>
        </pc:spChg>
        <pc:spChg chg="mod">
          <ac:chgData name="Stephanie Fisher" userId="4a8d9212-f9a0-4b32-979f-fab227be859c" providerId="ADAL" clId="{69E9E868-23A9-4691-AE10-ADB75BDEA608}" dt="2023-03-10T19:02:24.037" v="578" actId="20577"/>
          <ac:spMkLst>
            <pc:docMk/>
            <pc:sldMk cId="1233663604" sldId="4689"/>
            <ac:spMk id="10" creationId="{294B9F55-1927-23DA-7A72-71054D985F52}"/>
          </ac:spMkLst>
        </pc:spChg>
        <pc:spChg chg="mod">
          <ac:chgData name="Stephanie Fisher" userId="4a8d9212-f9a0-4b32-979f-fab227be859c" providerId="ADAL" clId="{69E9E868-23A9-4691-AE10-ADB75BDEA608}" dt="2023-03-10T19:02:30.471" v="579" actId="1076"/>
          <ac:spMkLst>
            <pc:docMk/>
            <pc:sldMk cId="1233663604" sldId="4689"/>
            <ac:spMk id="11" creationId="{A4661099-358B-2631-F8FE-EB0722DFFF7B}"/>
          </ac:spMkLst>
        </pc:spChg>
        <pc:spChg chg="mod">
          <ac:chgData name="Stephanie Fisher" userId="4a8d9212-f9a0-4b32-979f-fab227be859c" providerId="ADAL" clId="{69E9E868-23A9-4691-AE10-ADB75BDEA608}" dt="2023-03-10T19:02:45.153" v="582" actId="255"/>
          <ac:spMkLst>
            <pc:docMk/>
            <pc:sldMk cId="1233663604" sldId="4689"/>
            <ac:spMk id="13" creationId="{16AF78C8-1D7C-B6B4-B0A7-9E4754A3B8B1}"/>
          </ac:spMkLst>
        </pc:spChg>
        <pc:spChg chg="mod">
          <ac:chgData name="Stephanie Fisher" userId="4a8d9212-f9a0-4b32-979f-fab227be859c" providerId="ADAL" clId="{69E9E868-23A9-4691-AE10-ADB75BDEA608}" dt="2023-03-10T19:02:59.097" v="584" actId="255"/>
          <ac:spMkLst>
            <pc:docMk/>
            <pc:sldMk cId="1233663604" sldId="4689"/>
            <ac:spMk id="14" creationId="{838FF9A5-7856-84B0-D6AC-1CA12E8989D9}"/>
          </ac:spMkLst>
        </pc:spChg>
        <pc:spChg chg="mod">
          <ac:chgData name="Stephanie Fisher" userId="4a8d9212-f9a0-4b32-979f-fab227be859c" providerId="ADAL" clId="{69E9E868-23A9-4691-AE10-ADB75BDEA608}" dt="2023-03-10T19:02:35.089" v="580" actId="20577"/>
          <ac:spMkLst>
            <pc:docMk/>
            <pc:sldMk cId="1233663604" sldId="4689"/>
            <ac:spMk id="20" creationId="{247CA8F8-CE79-1F57-5B1A-63F5BE7C959A}"/>
          </ac:spMkLst>
        </pc:spChg>
        <pc:spChg chg="mod">
          <ac:chgData name="Stephanie Fisher" userId="4a8d9212-f9a0-4b32-979f-fab227be859c" providerId="ADAL" clId="{69E9E868-23A9-4691-AE10-ADB75BDEA608}" dt="2023-03-10T19:02:38.877" v="581" actId="1076"/>
          <ac:spMkLst>
            <pc:docMk/>
            <pc:sldMk cId="1233663604" sldId="4689"/>
            <ac:spMk id="21" creationId="{12442A7B-128F-B807-37DF-58C27D1BFECD}"/>
          </ac:spMkLst>
        </pc:spChg>
        <pc:grpChg chg="mod">
          <ac:chgData name="Stephanie Fisher" userId="4a8d9212-f9a0-4b32-979f-fab227be859c" providerId="ADAL" clId="{69E9E868-23A9-4691-AE10-ADB75BDEA608}" dt="2023-03-10T18:56:24.264" v="516" actId="1076"/>
          <ac:grpSpMkLst>
            <pc:docMk/>
            <pc:sldMk cId="1233663604" sldId="4689"/>
            <ac:grpSpMk id="7" creationId="{0D3DD9A1-4D07-DA41-7500-1F29FCFA1184}"/>
          </ac:grpSpMkLst>
        </pc:grpChg>
        <pc:grpChg chg="mod">
          <ac:chgData name="Stephanie Fisher" userId="4a8d9212-f9a0-4b32-979f-fab227be859c" providerId="ADAL" clId="{69E9E868-23A9-4691-AE10-ADB75BDEA608}" dt="2023-03-10T19:18:34.644" v="801" actId="1076"/>
          <ac:grpSpMkLst>
            <pc:docMk/>
            <pc:sldMk cId="1233663604" sldId="4689"/>
            <ac:grpSpMk id="12" creationId="{FF8C091F-69C8-1E1A-302E-9660FCC88CE8}"/>
          </ac:grpSpMkLst>
        </pc:grpChg>
        <pc:grpChg chg="mod">
          <ac:chgData name="Stephanie Fisher" userId="4a8d9212-f9a0-4b32-979f-fab227be859c" providerId="ADAL" clId="{69E9E868-23A9-4691-AE10-ADB75BDEA608}" dt="2023-03-10T19:01:35.721" v="570" actId="1076"/>
          <ac:grpSpMkLst>
            <pc:docMk/>
            <pc:sldMk cId="1233663604" sldId="4689"/>
            <ac:grpSpMk id="18" creationId="{0C3E468D-A344-44F1-808F-2C389F17B27D}"/>
          </ac:grpSpMkLst>
        </pc:grpChg>
        <pc:picChg chg="mod">
          <ac:chgData name="Stephanie Fisher" userId="4a8d9212-f9a0-4b32-979f-fab227be859c" providerId="ADAL" clId="{69E9E868-23A9-4691-AE10-ADB75BDEA608}" dt="2023-03-10T18:56:38.997" v="519" actId="1076"/>
          <ac:picMkLst>
            <pc:docMk/>
            <pc:sldMk cId="1233663604" sldId="4689"/>
            <ac:picMk id="16" creationId="{9B0CDDEE-E552-5AEE-9588-E1C5644FE91A}"/>
          </ac:picMkLst>
        </pc:picChg>
        <pc:picChg chg="mod">
          <ac:chgData name="Stephanie Fisher" userId="4a8d9212-f9a0-4b32-979f-fab227be859c" providerId="ADAL" clId="{69E9E868-23A9-4691-AE10-ADB75BDEA608}" dt="2023-03-10T19:03:15.808" v="585" actId="1076"/>
          <ac:picMkLst>
            <pc:docMk/>
            <pc:sldMk cId="1233663604" sldId="4689"/>
            <ac:picMk id="2050" creationId="{DCCA3FAE-1CCA-2BC0-658E-CBCF4E79323A}"/>
          </ac:picMkLst>
        </pc:picChg>
        <pc:picChg chg="mod">
          <ac:chgData name="Stephanie Fisher" userId="4a8d9212-f9a0-4b32-979f-fab227be859c" providerId="ADAL" clId="{69E9E868-23A9-4691-AE10-ADB75BDEA608}" dt="2023-03-10T18:56:17.675" v="515" actId="1076"/>
          <ac:picMkLst>
            <pc:docMk/>
            <pc:sldMk cId="1233663604" sldId="4689"/>
            <ac:picMk id="2052" creationId="{9D9D0EAE-F99D-EF17-EF59-84121731404D}"/>
          </ac:picMkLst>
        </pc:picChg>
      </pc:sldChg>
      <pc:sldChg chg="delSp modSp mod setBg">
        <pc:chgData name="Stephanie Fisher" userId="4a8d9212-f9a0-4b32-979f-fab227be859c" providerId="ADAL" clId="{69E9E868-23A9-4691-AE10-ADB75BDEA608}" dt="2023-03-10T19:16:50.109" v="760" actId="255"/>
        <pc:sldMkLst>
          <pc:docMk/>
          <pc:sldMk cId="461057729" sldId="4690"/>
        </pc:sldMkLst>
        <pc:spChg chg="mod">
          <ac:chgData name="Stephanie Fisher" userId="4a8d9212-f9a0-4b32-979f-fab227be859c" providerId="ADAL" clId="{69E9E868-23A9-4691-AE10-ADB75BDEA608}" dt="2023-03-10T18:48:14.433" v="435" actId="1076"/>
          <ac:spMkLst>
            <pc:docMk/>
            <pc:sldMk cId="461057729" sldId="4690"/>
            <ac:spMk id="3" creationId="{C2F609DB-B5A6-3631-6634-E3937A752E6D}"/>
          </ac:spMkLst>
        </pc:spChg>
        <pc:spChg chg="del mod">
          <ac:chgData name="Stephanie Fisher" userId="4a8d9212-f9a0-4b32-979f-fab227be859c" providerId="ADAL" clId="{69E9E868-23A9-4691-AE10-ADB75BDEA608}" dt="2023-03-10T18:43:55.961" v="389"/>
          <ac:spMkLst>
            <pc:docMk/>
            <pc:sldMk cId="461057729" sldId="4690"/>
            <ac:spMk id="5" creationId="{37CD13F0-01C3-798C-F402-804A1E387452}"/>
          </ac:spMkLst>
        </pc:spChg>
        <pc:graphicFrameChg chg="mod modGraphic">
          <ac:chgData name="Stephanie Fisher" userId="4a8d9212-f9a0-4b32-979f-fab227be859c" providerId="ADAL" clId="{69E9E868-23A9-4691-AE10-ADB75BDEA608}" dt="2023-03-10T19:16:50.109" v="760" actId="255"/>
          <ac:graphicFrameMkLst>
            <pc:docMk/>
            <pc:sldMk cId="461057729" sldId="4690"/>
            <ac:graphicFrameMk id="4" creationId="{A2ECFAED-573B-233A-3279-3825FEFC0406}"/>
          </ac:graphicFrameMkLst>
        </pc:graphicFrameChg>
      </pc:sldChg>
      <pc:sldChg chg="delSp modSp mod setBg">
        <pc:chgData name="Stephanie Fisher" userId="4a8d9212-f9a0-4b32-979f-fab227be859c" providerId="ADAL" clId="{69E9E868-23A9-4691-AE10-ADB75BDEA608}" dt="2023-03-10T18:28:36.934" v="305" actId="14100"/>
        <pc:sldMkLst>
          <pc:docMk/>
          <pc:sldMk cId="28226091" sldId="4691"/>
        </pc:sldMkLst>
        <pc:spChg chg="mod">
          <ac:chgData name="Stephanie Fisher" userId="4a8d9212-f9a0-4b32-979f-fab227be859c" providerId="ADAL" clId="{69E9E868-23A9-4691-AE10-ADB75BDEA608}" dt="2023-03-10T18:27:07.357" v="285" actId="1076"/>
          <ac:spMkLst>
            <pc:docMk/>
            <pc:sldMk cId="28226091" sldId="4691"/>
            <ac:spMk id="2" creationId="{A67C9A86-07DB-7B1B-5488-9F93BF847946}"/>
          </ac:spMkLst>
        </pc:spChg>
        <pc:spChg chg="mod">
          <ac:chgData name="Stephanie Fisher" userId="4a8d9212-f9a0-4b32-979f-fab227be859c" providerId="ADAL" clId="{69E9E868-23A9-4691-AE10-ADB75BDEA608}" dt="2023-03-10T18:26:53.505" v="281" actId="1076"/>
          <ac:spMkLst>
            <pc:docMk/>
            <pc:sldMk cId="28226091" sldId="4691"/>
            <ac:spMk id="3" creationId="{33AC3F93-EFB6-2037-710B-8BFF988A944E}"/>
          </ac:spMkLst>
        </pc:spChg>
        <pc:spChg chg="mod">
          <ac:chgData name="Stephanie Fisher" userId="4a8d9212-f9a0-4b32-979f-fab227be859c" providerId="ADAL" clId="{69E9E868-23A9-4691-AE10-ADB75BDEA608}" dt="2023-03-10T18:28:34.441" v="304" actId="14100"/>
          <ac:spMkLst>
            <pc:docMk/>
            <pc:sldMk cId="28226091" sldId="4691"/>
            <ac:spMk id="9" creationId="{A5AE5383-A361-7531-07F6-4DF694081667}"/>
          </ac:spMkLst>
        </pc:spChg>
        <pc:spChg chg="mod">
          <ac:chgData name="Stephanie Fisher" userId="4a8d9212-f9a0-4b32-979f-fab227be859c" providerId="ADAL" clId="{69E9E868-23A9-4691-AE10-ADB75BDEA608}" dt="2023-03-10T18:28:36.934" v="305" actId="14100"/>
          <ac:spMkLst>
            <pc:docMk/>
            <pc:sldMk cId="28226091" sldId="4691"/>
            <ac:spMk id="10" creationId="{1C79EBDB-012B-578E-6A6A-AA73E5D8316C}"/>
          </ac:spMkLst>
        </pc:spChg>
        <pc:spChg chg="mod">
          <ac:chgData name="Stephanie Fisher" userId="4a8d9212-f9a0-4b32-979f-fab227be859c" providerId="ADAL" clId="{69E9E868-23A9-4691-AE10-ADB75BDEA608}" dt="2023-03-10T18:28:30.984" v="303" actId="14100"/>
          <ac:spMkLst>
            <pc:docMk/>
            <pc:sldMk cId="28226091" sldId="4691"/>
            <ac:spMk id="11" creationId="{85F95560-7B6D-4751-820F-B556E2C5108B}"/>
          </ac:spMkLst>
        </pc:spChg>
        <pc:spChg chg="mod">
          <ac:chgData name="Stephanie Fisher" userId="4a8d9212-f9a0-4b32-979f-fab227be859c" providerId="ADAL" clId="{69E9E868-23A9-4691-AE10-ADB75BDEA608}" dt="2023-03-10T18:28:28.009" v="302" actId="14100"/>
          <ac:spMkLst>
            <pc:docMk/>
            <pc:sldMk cId="28226091" sldId="4691"/>
            <ac:spMk id="12" creationId="{6C2D8BEA-602F-C791-BE07-A2B44DCB1D52}"/>
          </ac:spMkLst>
        </pc:spChg>
        <pc:spChg chg="mod">
          <ac:chgData name="Stephanie Fisher" userId="4a8d9212-f9a0-4b32-979f-fab227be859c" providerId="ADAL" clId="{69E9E868-23A9-4691-AE10-ADB75BDEA608}" dt="2023-03-10T18:28:24.968" v="301" actId="14100"/>
          <ac:spMkLst>
            <pc:docMk/>
            <pc:sldMk cId="28226091" sldId="4691"/>
            <ac:spMk id="13" creationId="{225F0873-3354-EEBF-2AF9-0A9C3F430AF3}"/>
          </ac:spMkLst>
        </pc:spChg>
        <pc:spChg chg="del mod">
          <ac:chgData name="Stephanie Fisher" userId="4a8d9212-f9a0-4b32-979f-fab227be859c" providerId="ADAL" clId="{69E9E868-23A9-4691-AE10-ADB75BDEA608}" dt="2023-03-10T18:26:05.225" v="271"/>
          <ac:spMkLst>
            <pc:docMk/>
            <pc:sldMk cId="28226091" sldId="4691"/>
            <ac:spMk id="30" creationId="{0E02DA4F-845B-F83E-284D-92ECD0459CE6}"/>
          </ac:spMkLst>
        </pc:spChg>
      </pc:sldChg>
      <pc:sldChg chg="addSp delSp modSp mod setBg">
        <pc:chgData name="Stephanie Fisher" userId="4a8d9212-f9a0-4b32-979f-fab227be859c" providerId="ADAL" clId="{69E9E868-23A9-4691-AE10-ADB75BDEA608}" dt="2023-03-10T19:16:22.611" v="758" actId="5793"/>
        <pc:sldMkLst>
          <pc:docMk/>
          <pc:sldMk cId="3976314814" sldId="4692"/>
        </pc:sldMkLst>
        <pc:spChg chg="mod">
          <ac:chgData name="Stephanie Fisher" userId="4a8d9212-f9a0-4b32-979f-fab227be859c" providerId="ADAL" clId="{69E9E868-23A9-4691-AE10-ADB75BDEA608}" dt="2023-03-10T18:23:34.637" v="251" actId="207"/>
          <ac:spMkLst>
            <pc:docMk/>
            <pc:sldMk cId="3976314814" sldId="4692"/>
            <ac:spMk id="3" creationId="{EFF0B061-F37E-6B0C-C1F7-32C61C65DB7D}"/>
          </ac:spMkLst>
        </pc:spChg>
        <pc:spChg chg="mod">
          <ac:chgData name="Stephanie Fisher" userId="4a8d9212-f9a0-4b32-979f-fab227be859c" providerId="ADAL" clId="{69E9E868-23A9-4691-AE10-ADB75BDEA608}" dt="2023-03-10T18:15:54.867" v="193"/>
          <ac:spMkLst>
            <pc:docMk/>
            <pc:sldMk cId="3976314814" sldId="4692"/>
            <ac:spMk id="4" creationId="{2D7D31D4-DEAD-97F5-085B-79DFE8445164}"/>
          </ac:spMkLst>
        </pc:spChg>
        <pc:spChg chg="del">
          <ac:chgData name="Stephanie Fisher" userId="4a8d9212-f9a0-4b32-979f-fab227be859c" providerId="ADAL" clId="{69E9E868-23A9-4691-AE10-ADB75BDEA608}" dt="2023-03-10T18:15:51.716" v="191" actId="478"/>
          <ac:spMkLst>
            <pc:docMk/>
            <pc:sldMk cId="3976314814" sldId="4692"/>
            <ac:spMk id="11" creationId="{427B1C02-C201-3A40-7FD1-D0019DA59270}"/>
          </ac:spMkLst>
        </pc:spChg>
        <pc:spChg chg="add del mod">
          <ac:chgData name="Stephanie Fisher" userId="4a8d9212-f9a0-4b32-979f-fab227be859c" providerId="ADAL" clId="{69E9E868-23A9-4691-AE10-ADB75BDEA608}" dt="2023-03-10T18:16:02.177" v="195" actId="478"/>
          <ac:spMkLst>
            <pc:docMk/>
            <pc:sldMk cId="3976314814" sldId="4692"/>
            <ac:spMk id="13" creationId="{1F51B5DF-3743-C8A7-B82F-9F67AAC7DE78}"/>
          </ac:spMkLst>
        </pc:spChg>
        <pc:spChg chg="mod">
          <ac:chgData name="Stephanie Fisher" userId="4a8d9212-f9a0-4b32-979f-fab227be859c" providerId="ADAL" clId="{69E9E868-23A9-4691-AE10-ADB75BDEA608}" dt="2023-03-10T19:16:22.611" v="758" actId="5793"/>
          <ac:spMkLst>
            <pc:docMk/>
            <pc:sldMk cId="3976314814" sldId="4692"/>
            <ac:spMk id="14" creationId="{FC5D7301-250C-E53F-BF61-60E373E897FC}"/>
          </ac:spMkLst>
        </pc:spChg>
        <pc:spChg chg="mod">
          <ac:chgData name="Stephanie Fisher" userId="4a8d9212-f9a0-4b32-979f-fab227be859c" providerId="ADAL" clId="{69E9E868-23A9-4691-AE10-ADB75BDEA608}" dt="2023-03-10T18:15:54.867" v="193"/>
          <ac:spMkLst>
            <pc:docMk/>
            <pc:sldMk cId="3976314814" sldId="4692"/>
            <ac:spMk id="15" creationId="{7AFA436A-81A2-2116-E28E-7560C6E7628B}"/>
          </ac:spMkLst>
        </pc:spChg>
        <pc:spChg chg="mod">
          <ac:chgData name="Stephanie Fisher" userId="4a8d9212-f9a0-4b32-979f-fab227be859c" providerId="ADAL" clId="{69E9E868-23A9-4691-AE10-ADB75BDEA608}" dt="2023-03-10T18:15:54.867" v="193"/>
          <ac:spMkLst>
            <pc:docMk/>
            <pc:sldMk cId="3976314814" sldId="4692"/>
            <ac:spMk id="16" creationId="{A77BF507-2B87-7133-9CEF-F7009C90CEB7}"/>
          </ac:spMkLst>
        </pc:spChg>
        <pc:spChg chg="mod">
          <ac:chgData name="Stephanie Fisher" userId="4a8d9212-f9a0-4b32-979f-fab227be859c" providerId="ADAL" clId="{69E9E868-23A9-4691-AE10-ADB75BDEA608}" dt="2023-03-10T18:15:54.867" v="193"/>
          <ac:spMkLst>
            <pc:docMk/>
            <pc:sldMk cId="3976314814" sldId="4692"/>
            <ac:spMk id="17" creationId="{3A45D309-1E3E-9326-FE97-5DFD0FF8F369}"/>
          </ac:spMkLst>
        </pc:spChg>
        <pc:spChg chg="mod">
          <ac:chgData name="Stephanie Fisher" userId="4a8d9212-f9a0-4b32-979f-fab227be859c" providerId="ADAL" clId="{69E9E868-23A9-4691-AE10-ADB75BDEA608}" dt="2023-03-10T18:15:54.867" v="193"/>
          <ac:spMkLst>
            <pc:docMk/>
            <pc:sldMk cId="3976314814" sldId="4692"/>
            <ac:spMk id="18" creationId="{D13F3F48-D8DC-9DB1-5D0B-B05745ED8881}"/>
          </ac:spMkLst>
        </pc:spChg>
        <pc:spChg chg="add del">
          <ac:chgData name="Stephanie Fisher" userId="4a8d9212-f9a0-4b32-979f-fab227be859c" providerId="ADAL" clId="{69E9E868-23A9-4691-AE10-ADB75BDEA608}" dt="2023-03-10T18:16:07.820" v="197" actId="26606"/>
          <ac:spMkLst>
            <pc:docMk/>
            <pc:sldMk cId="3976314814" sldId="4692"/>
            <ac:spMk id="19" creationId="{743AA782-23D1-4521-8CAD-47662984AA08}"/>
          </ac:spMkLst>
        </pc:spChg>
        <pc:spChg chg="mod">
          <ac:chgData name="Stephanie Fisher" userId="4a8d9212-f9a0-4b32-979f-fab227be859c" providerId="ADAL" clId="{69E9E868-23A9-4691-AE10-ADB75BDEA608}" dt="2023-03-10T18:15:54.867" v="193"/>
          <ac:spMkLst>
            <pc:docMk/>
            <pc:sldMk cId="3976314814" sldId="4692"/>
            <ac:spMk id="20" creationId="{1FA1939E-B78C-F7BE-0B0D-BBED0DE0C980}"/>
          </ac:spMkLst>
        </pc:spChg>
        <pc:spChg chg="add del">
          <ac:chgData name="Stephanie Fisher" userId="4a8d9212-f9a0-4b32-979f-fab227be859c" providerId="ADAL" clId="{69E9E868-23A9-4691-AE10-ADB75BDEA608}" dt="2023-03-10T18:16:07.820" v="197" actId="26606"/>
          <ac:spMkLst>
            <pc:docMk/>
            <pc:sldMk cId="3976314814" sldId="4692"/>
            <ac:spMk id="21" creationId="{650D18FE-0824-4A46-B22C-A86B52E5780A}"/>
          </ac:spMkLst>
        </pc:spChg>
        <pc:spChg chg="mod">
          <ac:chgData name="Stephanie Fisher" userId="4a8d9212-f9a0-4b32-979f-fab227be859c" providerId="ADAL" clId="{69E9E868-23A9-4691-AE10-ADB75BDEA608}" dt="2023-03-10T18:20:31.209" v="230"/>
          <ac:spMkLst>
            <pc:docMk/>
            <pc:sldMk cId="3976314814" sldId="4692"/>
            <ac:spMk id="23" creationId="{B2C584EE-4FB8-3B05-3799-46C435974B4F}"/>
          </ac:spMkLst>
        </pc:spChg>
        <pc:spChg chg="mod">
          <ac:chgData name="Stephanie Fisher" userId="4a8d9212-f9a0-4b32-979f-fab227be859c" providerId="ADAL" clId="{69E9E868-23A9-4691-AE10-ADB75BDEA608}" dt="2023-03-10T18:24:01.930" v="253" actId="207"/>
          <ac:spMkLst>
            <pc:docMk/>
            <pc:sldMk cId="3976314814" sldId="4692"/>
            <ac:spMk id="24" creationId="{A141B127-4BBE-D02D-0D27-C28FBA882E38}"/>
          </ac:spMkLst>
        </pc:spChg>
        <pc:spChg chg="mod">
          <ac:chgData name="Stephanie Fisher" userId="4a8d9212-f9a0-4b32-979f-fab227be859c" providerId="ADAL" clId="{69E9E868-23A9-4691-AE10-ADB75BDEA608}" dt="2023-03-10T18:22:45.384" v="248" actId="207"/>
          <ac:spMkLst>
            <pc:docMk/>
            <pc:sldMk cId="3976314814" sldId="4692"/>
            <ac:spMk id="25" creationId="{4558D7F4-8A9C-FD19-B1B7-039D2AC65602}"/>
          </ac:spMkLst>
        </pc:spChg>
        <pc:spChg chg="add">
          <ac:chgData name="Stephanie Fisher" userId="4a8d9212-f9a0-4b32-979f-fab227be859c" providerId="ADAL" clId="{69E9E868-23A9-4691-AE10-ADB75BDEA608}" dt="2023-03-10T18:16:07.820" v="197" actId="26606"/>
          <ac:spMkLst>
            <pc:docMk/>
            <pc:sldMk cId="3976314814" sldId="4692"/>
            <ac:spMk id="26" creationId="{100EDD19-6802-4EC3-95CE-CFFAB042CFD6}"/>
          </ac:spMkLst>
        </pc:spChg>
        <pc:spChg chg="mod">
          <ac:chgData name="Stephanie Fisher" userId="4a8d9212-f9a0-4b32-979f-fab227be859c" providerId="ADAL" clId="{69E9E868-23A9-4691-AE10-ADB75BDEA608}" dt="2023-03-10T18:20:48.517" v="233" actId="207"/>
          <ac:spMkLst>
            <pc:docMk/>
            <pc:sldMk cId="3976314814" sldId="4692"/>
            <ac:spMk id="27" creationId="{E2327CD7-F560-A0FD-AE01-419A35AC10A2}"/>
          </ac:spMkLst>
        </pc:spChg>
        <pc:spChg chg="add">
          <ac:chgData name="Stephanie Fisher" userId="4a8d9212-f9a0-4b32-979f-fab227be859c" providerId="ADAL" clId="{69E9E868-23A9-4691-AE10-ADB75BDEA608}" dt="2023-03-10T18:16:07.820" v="197" actId="26606"/>
          <ac:spMkLst>
            <pc:docMk/>
            <pc:sldMk cId="3976314814" sldId="4692"/>
            <ac:spMk id="28" creationId="{DB17E863-922E-4C26-BD64-E8FD41D28661}"/>
          </ac:spMkLst>
        </pc:spChg>
        <pc:spChg chg="mod">
          <ac:chgData name="Stephanie Fisher" userId="4a8d9212-f9a0-4b32-979f-fab227be859c" providerId="ADAL" clId="{69E9E868-23A9-4691-AE10-ADB75BDEA608}" dt="2023-03-10T18:21:42.076" v="242" actId="207"/>
          <ac:spMkLst>
            <pc:docMk/>
            <pc:sldMk cId="3976314814" sldId="4692"/>
            <ac:spMk id="29" creationId="{DE9B98E1-2C64-1658-3471-1A06DA22B2E6}"/>
          </ac:spMkLst>
        </pc:spChg>
        <pc:spChg chg="mod">
          <ac:chgData name="Stephanie Fisher" userId="4a8d9212-f9a0-4b32-979f-fab227be859c" providerId="ADAL" clId="{69E9E868-23A9-4691-AE10-ADB75BDEA608}" dt="2023-03-10T18:21:08.085" v="236" actId="207"/>
          <ac:spMkLst>
            <pc:docMk/>
            <pc:sldMk cId="3976314814" sldId="4692"/>
            <ac:spMk id="30" creationId="{D155B82E-42E6-4C6D-ECEF-C35A6EA3BB01}"/>
          </ac:spMkLst>
        </pc:spChg>
        <pc:spChg chg="mod">
          <ac:chgData name="Stephanie Fisher" userId="4a8d9212-f9a0-4b32-979f-fab227be859c" providerId="ADAL" clId="{69E9E868-23A9-4691-AE10-ADB75BDEA608}" dt="2023-03-10T18:21:58.498" v="246" actId="207"/>
          <ac:spMkLst>
            <pc:docMk/>
            <pc:sldMk cId="3976314814" sldId="4692"/>
            <ac:spMk id="31" creationId="{E7089A78-46C0-92D3-F2B5-34FD206CB996}"/>
          </ac:spMkLst>
        </pc:spChg>
        <pc:grpChg chg="add del mod">
          <ac:chgData name="Stephanie Fisher" userId="4a8d9212-f9a0-4b32-979f-fab227be859c" providerId="ADAL" clId="{69E9E868-23A9-4691-AE10-ADB75BDEA608}" dt="2023-03-10T18:16:02.669" v="196"/>
          <ac:grpSpMkLst>
            <pc:docMk/>
            <pc:sldMk cId="3976314814" sldId="4692"/>
            <ac:grpSpMk id="2" creationId="{5C249581-1A35-36C3-862E-552ACD821025}"/>
          </ac:grpSpMkLst>
        </pc:grpChg>
        <pc:grpChg chg="add del mod ord">
          <ac:chgData name="Stephanie Fisher" userId="4a8d9212-f9a0-4b32-979f-fab227be859c" providerId="ADAL" clId="{69E9E868-23A9-4691-AE10-ADB75BDEA608}" dt="2023-03-10T18:15:53.768" v="192" actId="478"/>
          <ac:grpSpMkLst>
            <pc:docMk/>
            <pc:sldMk cId="3976314814" sldId="4692"/>
            <ac:grpSpMk id="5" creationId="{24B997F0-43DF-E77F-32CA-A08A05046224}"/>
          </ac:grpSpMkLst>
        </pc:grpChg>
        <pc:grpChg chg="add mod">
          <ac:chgData name="Stephanie Fisher" userId="4a8d9212-f9a0-4b32-979f-fab227be859c" providerId="ADAL" clId="{69E9E868-23A9-4691-AE10-ADB75BDEA608}" dt="2023-03-10T18:21:25.796" v="240" actId="1076"/>
          <ac:grpSpMkLst>
            <pc:docMk/>
            <pc:sldMk cId="3976314814" sldId="4692"/>
            <ac:grpSpMk id="22" creationId="{DB50EFBC-8AD4-20ED-FB4E-EB88777C9EE8}"/>
          </ac:grpSpMkLst>
        </pc:grpChg>
      </pc:sldChg>
      <pc:sldChg chg="delSp add del setBg delDesignElem">
        <pc:chgData name="Stephanie Fisher" userId="4a8d9212-f9a0-4b32-979f-fab227be859c" providerId="ADAL" clId="{69E9E868-23A9-4691-AE10-ADB75BDEA608}" dt="2023-03-10T19:12:22.265" v="676" actId="47"/>
        <pc:sldMkLst>
          <pc:docMk/>
          <pc:sldMk cId="2100496084" sldId="4693"/>
        </pc:sldMkLst>
        <pc:spChg chg="del">
          <ac:chgData name="Stephanie Fisher" userId="4a8d9212-f9a0-4b32-979f-fab227be859c" providerId="ADAL" clId="{69E9E868-23A9-4691-AE10-ADB75BDEA608}" dt="2023-03-10T19:12:15.504" v="675"/>
          <ac:spMkLst>
            <pc:docMk/>
            <pc:sldMk cId="2100496084" sldId="4693"/>
            <ac:spMk id="326" creationId="{F13C74B1-5B17-4795-BED0-7140497B445A}"/>
          </ac:spMkLst>
        </pc:spChg>
        <pc:spChg chg="del">
          <ac:chgData name="Stephanie Fisher" userId="4a8d9212-f9a0-4b32-979f-fab227be859c" providerId="ADAL" clId="{69E9E868-23A9-4691-AE10-ADB75BDEA608}" dt="2023-03-10T19:12:15.504" v="675"/>
          <ac:spMkLst>
            <pc:docMk/>
            <pc:sldMk cId="2100496084" sldId="4693"/>
            <ac:spMk id="328" creationId="{D4974D33-8DC5-464E-8C6D-BE58F0669C17}"/>
          </ac:spMkLst>
        </pc:spChg>
      </pc:sldChg>
      <pc:sldMasterChg chg="delSldLayout">
        <pc:chgData name="Stephanie Fisher" userId="4a8d9212-f9a0-4b32-979f-fab227be859c" providerId="ADAL" clId="{69E9E868-23A9-4691-AE10-ADB75BDEA608}" dt="2023-03-10T19:14:33.743" v="717" actId="47"/>
        <pc:sldMasterMkLst>
          <pc:docMk/>
          <pc:sldMasterMk cId="3686964286" sldId="2147483963"/>
        </pc:sldMasterMkLst>
        <pc:sldLayoutChg chg="del">
          <pc:chgData name="Stephanie Fisher" userId="4a8d9212-f9a0-4b32-979f-fab227be859c" providerId="ADAL" clId="{69E9E868-23A9-4691-AE10-ADB75BDEA608}" dt="2023-03-10T19:13:10.372" v="681" actId="47"/>
          <pc:sldLayoutMkLst>
            <pc:docMk/>
            <pc:sldMasterMk cId="3686964286" sldId="2147483963"/>
            <pc:sldLayoutMk cId="2106209719" sldId="2147483975"/>
          </pc:sldLayoutMkLst>
        </pc:sldLayoutChg>
        <pc:sldLayoutChg chg="del">
          <pc:chgData name="Stephanie Fisher" userId="4a8d9212-f9a0-4b32-979f-fab227be859c" providerId="ADAL" clId="{69E9E868-23A9-4691-AE10-ADB75BDEA608}" dt="2023-03-10T19:13:40.769" v="685" actId="47"/>
          <pc:sldLayoutMkLst>
            <pc:docMk/>
            <pc:sldMasterMk cId="3686964286" sldId="2147483963"/>
            <pc:sldLayoutMk cId="2538055179" sldId="2147483977"/>
          </pc:sldLayoutMkLst>
        </pc:sldLayoutChg>
        <pc:sldLayoutChg chg="del">
          <pc:chgData name="Stephanie Fisher" userId="4a8d9212-f9a0-4b32-979f-fab227be859c" providerId="ADAL" clId="{69E9E868-23A9-4691-AE10-ADB75BDEA608}" dt="2023-03-10T19:13:51.833" v="686" actId="47"/>
          <pc:sldLayoutMkLst>
            <pc:docMk/>
            <pc:sldMasterMk cId="3686964286" sldId="2147483963"/>
            <pc:sldLayoutMk cId="2789085024" sldId="2147483978"/>
          </pc:sldLayoutMkLst>
        </pc:sldLayoutChg>
        <pc:sldLayoutChg chg="del">
          <pc:chgData name="Stephanie Fisher" userId="4a8d9212-f9a0-4b32-979f-fab227be859c" providerId="ADAL" clId="{69E9E868-23A9-4691-AE10-ADB75BDEA608}" dt="2023-03-10T19:14:33.743" v="717" actId="47"/>
          <pc:sldLayoutMkLst>
            <pc:docMk/>
            <pc:sldMasterMk cId="3686964286" sldId="2147483963"/>
            <pc:sldLayoutMk cId="323921544" sldId="2147483979"/>
          </pc:sldLayoutMkLst>
        </pc:sldLayoutChg>
        <pc:sldLayoutChg chg="del">
          <pc:chgData name="Stephanie Fisher" userId="4a8d9212-f9a0-4b32-979f-fab227be859c" providerId="ADAL" clId="{69E9E868-23A9-4691-AE10-ADB75BDEA608}" dt="2023-03-10T19:14:32.684" v="714" actId="47"/>
          <pc:sldLayoutMkLst>
            <pc:docMk/>
            <pc:sldMasterMk cId="3686964286" sldId="2147483963"/>
            <pc:sldLayoutMk cId="2576371205" sldId="2147483980"/>
          </pc:sldLayoutMkLst>
        </pc:sldLayoutChg>
      </pc:sldMasterChg>
    </pc:docChg>
  </pc:docChgLst>
  <pc:docChgLst>
    <pc:chgData name="Guest User" userId="S::urn:spo:anon#8599c54ba24779f655a4039443b833457fa2f9138fb5aced0ca30efd9ff5390c::" providerId="AD" clId="Web-{A7221F95-CFBF-F4B0-0927-6DD2BF68F5FC}"/>
    <pc:docChg chg="delSld modSection">
      <pc:chgData name="Guest User" userId="S::urn:spo:anon#8599c54ba24779f655a4039443b833457fa2f9138fb5aced0ca30efd9ff5390c::" providerId="AD" clId="Web-{A7221F95-CFBF-F4B0-0927-6DD2BF68F5FC}" dt="2023-02-22T15:26:06.039" v="0"/>
      <pc:docMkLst>
        <pc:docMk/>
      </pc:docMkLst>
      <pc:sldChg chg="del">
        <pc:chgData name="Guest User" userId="S::urn:spo:anon#8599c54ba24779f655a4039443b833457fa2f9138fb5aced0ca30efd9ff5390c::" providerId="AD" clId="Web-{A7221F95-CFBF-F4B0-0927-6DD2BF68F5FC}" dt="2023-02-22T15:26:06.039" v="0"/>
        <pc:sldMkLst>
          <pc:docMk/>
          <pc:sldMk cId="1842672227" sldId="353"/>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investopedia.com/terms/s/syndicate.asp"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investopedia.com/terms/s/syndicate.asp"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AC202-95F1-5B43-AC41-40CFAE61B4B5}"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n-US"/>
        </a:p>
      </dgm:t>
    </dgm:pt>
    <dgm:pt modelId="{60F054BD-215F-4B42-AB57-B322AB53BD94}">
      <dgm:prSet phldrT="[Text]" custT="1"/>
      <dgm:spPr>
        <a:solidFill>
          <a:schemeClr val="accent2"/>
        </a:solidFill>
      </dgm:spPr>
      <dgm:t>
        <a:bodyPr/>
        <a:lstStyle/>
        <a:p>
          <a:r>
            <a:rPr lang="en-US" sz="1400" b="1" i="0" dirty="0">
              <a:solidFill>
                <a:schemeClr val="tx1"/>
              </a:solidFill>
              <a:effectLst/>
              <a:latin typeface="Arial" panose="020B0604020202020204" pitchFamily="34" charset="0"/>
              <a:cs typeface="Arial" panose="020B0604020202020204" pitchFamily="34" charset="0"/>
            </a:rPr>
            <a:t>It is generally a secondary market transaction after the initial funding has occurred.</a:t>
          </a:r>
          <a:endParaRPr lang="en-US" sz="1400" b="1" dirty="0">
            <a:solidFill>
              <a:schemeClr val="tx1"/>
            </a:solidFill>
            <a:latin typeface="Arial" panose="020B0604020202020204" pitchFamily="34" charset="0"/>
            <a:cs typeface="Arial" panose="020B0604020202020204" pitchFamily="34" charset="0"/>
          </a:endParaRPr>
        </a:p>
      </dgm:t>
    </dgm:pt>
    <dgm:pt modelId="{152F2A3A-6494-6F41-A5C8-4DC6B1498716}" type="parTrans" cxnId="{D98FFBDB-3FE5-D643-8865-5D0DA5B2F2D1}">
      <dgm:prSet/>
      <dgm:spPr/>
      <dgm:t>
        <a:bodyPr/>
        <a:lstStyle/>
        <a:p>
          <a:endParaRPr lang="en-US" sz="1250">
            <a:solidFill>
              <a:srgbClr val="FFFFFF"/>
            </a:solidFill>
            <a:latin typeface="Arial" panose="020B0604020202020204" pitchFamily="34" charset="0"/>
            <a:cs typeface="Arial" panose="020B0604020202020204" pitchFamily="34" charset="0"/>
          </a:endParaRPr>
        </a:p>
      </dgm:t>
    </dgm:pt>
    <dgm:pt modelId="{196CA0BF-0D68-EA47-BC4B-4E97CB6A9C95}" type="sibTrans" cxnId="{D98FFBDB-3FE5-D643-8865-5D0DA5B2F2D1}">
      <dgm:prSet/>
      <dgm:spPr>
        <a:solidFill>
          <a:schemeClr val="bg1"/>
        </a:solidFill>
        <a:ln>
          <a:noFill/>
        </a:ln>
      </dgm:spPr>
      <dgm:t>
        <a:bodyPr/>
        <a:lstStyle/>
        <a:p>
          <a:endParaRPr lang="en-US" sz="1250">
            <a:solidFill>
              <a:srgbClr val="FFFFFF"/>
            </a:solidFill>
            <a:latin typeface="Arial" panose="020B0604020202020204" pitchFamily="34" charset="0"/>
            <a:cs typeface="Arial" panose="020B0604020202020204" pitchFamily="34" charset="0"/>
          </a:endParaRPr>
        </a:p>
      </dgm:t>
    </dgm:pt>
    <dgm:pt modelId="{3CB15D0B-537C-4F4D-9E1B-6C3354BEA379}">
      <dgm:prSet phldrT="[Text]" custT="1"/>
      <dgm:spPr>
        <a:solidFill>
          <a:schemeClr val="tx2">
            <a:lumMod val="50000"/>
          </a:schemeClr>
        </a:solidFill>
      </dgm:spPr>
      <dgm:t>
        <a:bodyPr/>
        <a:lstStyle/>
        <a:p>
          <a:r>
            <a:rPr lang="en-US" sz="1300" b="1" i="0" dirty="0">
              <a:solidFill>
                <a:schemeClr val="tx1"/>
              </a:solidFill>
              <a:effectLst/>
              <a:latin typeface="+mn-lt"/>
              <a:cs typeface="Arial" panose="020B0604020202020204" pitchFamily="34" charset="0"/>
            </a:rPr>
            <a:t>It mostly occurs when the requested loan amount is too large for a single lender, when the loan is outside the scope of a lender's risk exposure levels or when the lender wants to generate fee income by accelerating the profit in the transaction.</a:t>
          </a:r>
          <a:endParaRPr lang="en-US" sz="1300" b="1" dirty="0">
            <a:solidFill>
              <a:schemeClr val="tx1"/>
            </a:solidFill>
            <a:latin typeface="+mn-lt"/>
            <a:cs typeface="Arial" panose="020B0604020202020204" pitchFamily="34" charset="0"/>
          </a:endParaRPr>
        </a:p>
      </dgm:t>
    </dgm:pt>
    <dgm:pt modelId="{62AE480F-3E5E-7F41-BCEC-FD8988487276}" type="parTrans" cxnId="{202D385E-E413-284E-A382-A8AFFF06AEFD}">
      <dgm:prSet/>
      <dgm:spPr/>
      <dgm:t>
        <a:bodyPr/>
        <a:lstStyle/>
        <a:p>
          <a:endParaRPr lang="en-US" sz="1250">
            <a:solidFill>
              <a:srgbClr val="FFFFFF"/>
            </a:solidFill>
            <a:latin typeface="Arial" panose="020B0604020202020204" pitchFamily="34" charset="0"/>
            <a:cs typeface="Arial" panose="020B0604020202020204" pitchFamily="34" charset="0"/>
          </a:endParaRPr>
        </a:p>
      </dgm:t>
    </dgm:pt>
    <dgm:pt modelId="{8D7E5D7B-C59E-1147-ABAB-A4D5307C0516}" type="sibTrans" cxnId="{202D385E-E413-284E-A382-A8AFFF06AEFD}">
      <dgm:prSet/>
      <dgm:spPr/>
      <dgm:t>
        <a:bodyPr/>
        <a:lstStyle/>
        <a:p>
          <a:endParaRPr lang="en-US" sz="1250">
            <a:solidFill>
              <a:srgbClr val="FFFFFF"/>
            </a:solidFill>
            <a:latin typeface="Arial" panose="020B0604020202020204" pitchFamily="34" charset="0"/>
            <a:cs typeface="Arial" panose="020B0604020202020204" pitchFamily="34" charset="0"/>
          </a:endParaRPr>
        </a:p>
      </dgm:t>
    </dgm:pt>
    <dgm:pt modelId="{C3997687-101D-4149-81F6-67A8F52028DA}">
      <dgm:prSet phldrT="[Text]" custT="1"/>
      <dgm:spPr>
        <a:solidFill>
          <a:schemeClr val="accent5"/>
        </a:solidFill>
      </dgm:spPr>
      <dgm:t>
        <a:bodyPr/>
        <a:lstStyle/>
        <a:p>
          <a:r>
            <a:rPr lang="en-US" sz="1400" b="1" i="0" dirty="0">
              <a:solidFill>
                <a:srgbClr val="FFFFFF"/>
              </a:solidFill>
              <a:effectLst/>
              <a:latin typeface="+mn-lt"/>
              <a:cs typeface="Arial" panose="020B0604020202020204" pitchFamily="34" charset="0"/>
            </a:rPr>
            <a:t>Multiple lenders pool together and form a </a:t>
          </a:r>
          <a:r>
            <a:rPr lang="en-US" sz="1400" b="1" i="0" u="sng" dirty="0">
              <a:solidFill>
                <a:srgbClr val="FFFFFF"/>
              </a:solidFill>
              <a:effectLst/>
              <a:latin typeface="+mn-lt"/>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syndicate</a:t>
          </a:r>
          <a:r>
            <a:rPr lang="en-US" sz="1400" b="1" i="0" dirty="0">
              <a:solidFill>
                <a:srgbClr val="FFFFFF"/>
              </a:solidFill>
              <a:effectLst/>
              <a:latin typeface="+mn-lt"/>
              <a:cs typeface="Arial" panose="020B0604020202020204" pitchFamily="34" charset="0"/>
            </a:rPr>
            <a:t> to provide the borrower with the requested capital.</a:t>
          </a:r>
          <a:endParaRPr lang="en-US" sz="1400" b="1" dirty="0">
            <a:solidFill>
              <a:srgbClr val="FFFFFF"/>
            </a:solidFill>
            <a:latin typeface="+mn-lt"/>
            <a:cs typeface="Arial" panose="020B0604020202020204" pitchFamily="34" charset="0"/>
          </a:endParaRPr>
        </a:p>
      </dgm:t>
    </dgm:pt>
    <dgm:pt modelId="{42AA2265-C1D1-724A-A849-937ED8DFEF17}" type="parTrans" cxnId="{3FCB6CF3-7E93-6D4E-A75F-FCA30244A940}">
      <dgm:prSet/>
      <dgm:spPr/>
      <dgm:t>
        <a:bodyPr/>
        <a:lstStyle/>
        <a:p>
          <a:endParaRPr lang="en-US" sz="1250">
            <a:solidFill>
              <a:srgbClr val="FFFFFF"/>
            </a:solidFill>
            <a:latin typeface="Arial" panose="020B0604020202020204" pitchFamily="34" charset="0"/>
            <a:cs typeface="Arial" panose="020B0604020202020204" pitchFamily="34" charset="0"/>
          </a:endParaRPr>
        </a:p>
      </dgm:t>
    </dgm:pt>
    <dgm:pt modelId="{B3BC0662-C664-EB4F-B1E2-2DB43213BC7B}" type="sibTrans" cxnId="{3FCB6CF3-7E93-6D4E-A75F-FCA30244A940}">
      <dgm:prSet/>
      <dgm:spPr/>
      <dgm:t>
        <a:bodyPr/>
        <a:lstStyle/>
        <a:p>
          <a:endParaRPr lang="en-US" sz="1250">
            <a:solidFill>
              <a:srgbClr val="FFFFFF"/>
            </a:solidFill>
            <a:latin typeface="Arial" panose="020B0604020202020204" pitchFamily="34" charset="0"/>
            <a:cs typeface="Arial" panose="020B0604020202020204" pitchFamily="34" charset="0"/>
          </a:endParaRPr>
        </a:p>
      </dgm:t>
    </dgm:pt>
    <dgm:pt modelId="{F2C1AC83-9A05-421F-8DB7-E6B6339F94E3}">
      <dgm:prSet phldrT="[Text]" custT="1"/>
      <dgm:spPr>
        <a:solidFill>
          <a:schemeClr val="accent6"/>
        </a:solidFill>
      </dgm:spPr>
      <dgm:t>
        <a:bodyPr/>
        <a:lstStyle/>
        <a:p>
          <a:r>
            <a:rPr lang="en-US" sz="1600" b="1" dirty="0">
              <a:solidFill>
                <a:srgbClr val="FFFFFF"/>
              </a:solidFill>
              <a:latin typeface="+mn-lt"/>
              <a:cs typeface="Arial" panose="020B0604020202020204" pitchFamily="34" charset="0"/>
            </a:rPr>
            <a:t>Syndication is used by most equipment finance companies to broaden the window of eligible transactions that it can fund on behalf of its customers. </a:t>
          </a:r>
        </a:p>
      </dgm:t>
    </dgm:pt>
    <dgm:pt modelId="{C6771C65-33E6-4963-B9A8-5B380B113B9D}" type="parTrans" cxnId="{04C562B7-8D5A-4448-9661-7AF2EB93ADE1}">
      <dgm:prSet/>
      <dgm:spPr/>
      <dgm:t>
        <a:bodyPr/>
        <a:lstStyle/>
        <a:p>
          <a:endParaRPr lang="en-US" sz="1250">
            <a:solidFill>
              <a:srgbClr val="FFFFFF"/>
            </a:solidFill>
            <a:latin typeface="Arial" panose="020B0604020202020204" pitchFamily="34" charset="0"/>
            <a:cs typeface="Arial" panose="020B0604020202020204" pitchFamily="34" charset="0"/>
          </a:endParaRPr>
        </a:p>
      </dgm:t>
    </dgm:pt>
    <dgm:pt modelId="{7DE0C251-210D-4C6F-AE3A-A67F1C2CC8AE}" type="sibTrans" cxnId="{04C562B7-8D5A-4448-9661-7AF2EB93ADE1}">
      <dgm:prSet/>
      <dgm:spPr/>
      <dgm:t>
        <a:bodyPr/>
        <a:lstStyle/>
        <a:p>
          <a:endParaRPr lang="en-US" sz="1250">
            <a:solidFill>
              <a:srgbClr val="FFFFFF"/>
            </a:solidFill>
            <a:latin typeface="Arial" panose="020B0604020202020204" pitchFamily="34" charset="0"/>
            <a:cs typeface="Arial" panose="020B0604020202020204" pitchFamily="34" charset="0"/>
          </a:endParaRPr>
        </a:p>
      </dgm:t>
    </dgm:pt>
    <dgm:pt modelId="{C330E44D-8DD7-4FD1-87A5-E580D44FA2CF}">
      <dgm:prSet phldrT="[Text]" custT="1"/>
      <dgm:spPr>
        <a:solidFill>
          <a:schemeClr val="accent4">
            <a:lumMod val="90000"/>
            <a:lumOff val="10000"/>
          </a:schemeClr>
        </a:solidFill>
      </dgm:spPr>
      <dgm:t>
        <a:bodyPr/>
        <a:lstStyle/>
        <a:p>
          <a:r>
            <a:rPr lang="en-US" sz="1400" b="1" dirty="0">
              <a:solidFill>
                <a:srgbClr val="FFFFFF"/>
              </a:solidFill>
              <a:latin typeface="+mn-lt"/>
              <a:cs typeface="Arial" panose="020B0604020202020204" pitchFamily="34" charset="0"/>
            </a:rPr>
            <a:t>Larger equipment finance companies have a buy and sell desk. Large equipment leases or loans may require a syndication strategy to meet the customer’s needs and bank’s credit requirements. </a:t>
          </a:r>
        </a:p>
      </dgm:t>
    </dgm:pt>
    <dgm:pt modelId="{9F389028-0D6A-4434-BA2A-8432A2F09E65}" type="parTrans" cxnId="{37F304EF-6AB1-4343-A4B6-D351CC21CFD7}">
      <dgm:prSet/>
      <dgm:spPr/>
      <dgm:t>
        <a:bodyPr/>
        <a:lstStyle/>
        <a:p>
          <a:endParaRPr lang="en-US" sz="1250">
            <a:solidFill>
              <a:srgbClr val="FFFFFF"/>
            </a:solidFill>
            <a:latin typeface="Arial" panose="020B0604020202020204" pitchFamily="34" charset="0"/>
            <a:cs typeface="Arial" panose="020B0604020202020204" pitchFamily="34" charset="0"/>
          </a:endParaRPr>
        </a:p>
      </dgm:t>
    </dgm:pt>
    <dgm:pt modelId="{BBBE1B59-E97E-41B7-87C8-54179AAD86EA}" type="sibTrans" cxnId="{37F304EF-6AB1-4343-A4B6-D351CC21CFD7}">
      <dgm:prSet/>
      <dgm:spPr/>
      <dgm:t>
        <a:bodyPr/>
        <a:lstStyle/>
        <a:p>
          <a:endParaRPr lang="en-US" sz="1250">
            <a:solidFill>
              <a:srgbClr val="FFFFFF"/>
            </a:solidFill>
            <a:latin typeface="Arial" panose="020B0604020202020204" pitchFamily="34" charset="0"/>
            <a:cs typeface="Arial" panose="020B0604020202020204" pitchFamily="34" charset="0"/>
          </a:endParaRPr>
        </a:p>
      </dgm:t>
    </dgm:pt>
    <dgm:pt modelId="{75E7DFCB-BC9A-B54A-B5F9-0053D90A4B9A}" type="pres">
      <dgm:prSet presAssocID="{42FAC202-95F1-5B43-AC41-40CFAE61B4B5}" presName="Name0" presStyleCnt="0">
        <dgm:presLayoutVars>
          <dgm:chMax val="7"/>
          <dgm:chPref val="7"/>
          <dgm:dir/>
        </dgm:presLayoutVars>
      </dgm:prSet>
      <dgm:spPr/>
    </dgm:pt>
    <dgm:pt modelId="{F1BAE90D-B5CB-C14E-B9BD-F1595C997352}" type="pres">
      <dgm:prSet presAssocID="{42FAC202-95F1-5B43-AC41-40CFAE61B4B5}" presName="Name1" presStyleCnt="0"/>
      <dgm:spPr/>
    </dgm:pt>
    <dgm:pt modelId="{9A3FF2C5-AB7E-BA44-8275-936169762F5E}" type="pres">
      <dgm:prSet presAssocID="{42FAC202-95F1-5B43-AC41-40CFAE61B4B5}" presName="cycle" presStyleCnt="0"/>
      <dgm:spPr/>
    </dgm:pt>
    <dgm:pt modelId="{6980615B-766A-2549-BBE5-017130AA60B7}" type="pres">
      <dgm:prSet presAssocID="{42FAC202-95F1-5B43-AC41-40CFAE61B4B5}" presName="srcNode" presStyleLbl="node1" presStyleIdx="0" presStyleCnt="5"/>
      <dgm:spPr/>
    </dgm:pt>
    <dgm:pt modelId="{6E3E7DA2-9C48-4F45-9933-AFA4DCD82093}" type="pres">
      <dgm:prSet presAssocID="{42FAC202-95F1-5B43-AC41-40CFAE61B4B5}" presName="conn" presStyleLbl="parChTrans1D2" presStyleIdx="0" presStyleCnt="1"/>
      <dgm:spPr/>
    </dgm:pt>
    <dgm:pt modelId="{9DEF931A-7317-5341-9703-E90007A1B5EF}" type="pres">
      <dgm:prSet presAssocID="{42FAC202-95F1-5B43-AC41-40CFAE61B4B5}" presName="extraNode" presStyleLbl="node1" presStyleIdx="0" presStyleCnt="5"/>
      <dgm:spPr/>
    </dgm:pt>
    <dgm:pt modelId="{6CD52A4B-29E3-1C4E-B32A-C2E26B09D6BE}" type="pres">
      <dgm:prSet presAssocID="{42FAC202-95F1-5B43-AC41-40CFAE61B4B5}" presName="dstNode" presStyleLbl="node1" presStyleIdx="0" presStyleCnt="5"/>
      <dgm:spPr/>
    </dgm:pt>
    <dgm:pt modelId="{052A7941-92BC-C34F-A431-877918797A91}" type="pres">
      <dgm:prSet presAssocID="{60F054BD-215F-4B42-AB57-B322AB53BD94}" presName="text_1" presStyleLbl="node1" presStyleIdx="0" presStyleCnt="5" custLinFactNeighborX="-207" custLinFactNeighborY="2299">
        <dgm:presLayoutVars>
          <dgm:bulletEnabled val="1"/>
        </dgm:presLayoutVars>
      </dgm:prSet>
      <dgm:spPr/>
    </dgm:pt>
    <dgm:pt modelId="{53E6EEA9-93B3-114C-8FA8-CDC8072150CD}" type="pres">
      <dgm:prSet presAssocID="{60F054BD-215F-4B42-AB57-B322AB53BD94}" presName="accent_1" presStyleCnt="0"/>
      <dgm:spPr/>
    </dgm:pt>
    <dgm:pt modelId="{08417D64-41D2-E64C-B727-F8D37564BD72}" type="pres">
      <dgm:prSet presAssocID="{60F054BD-215F-4B42-AB57-B322AB53BD94}" presName="accentRepeatNode" presStyleLbl="solidFgAcc1" presStyleIdx="0" presStyleCnt="5"/>
      <dgm:spPr>
        <a:solidFill>
          <a:schemeClr val="accent2"/>
        </a:solidFill>
        <a:ln>
          <a:solidFill>
            <a:schemeClr val="bg2"/>
          </a:solidFill>
        </a:ln>
      </dgm:spPr>
    </dgm:pt>
    <dgm:pt modelId="{278DB213-ACB5-6C46-B05E-44835327188F}" type="pres">
      <dgm:prSet presAssocID="{3CB15D0B-537C-4F4D-9E1B-6C3354BEA379}" presName="text_2" presStyleLbl="node1" presStyleIdx="1" presStyleCnt="5">
        <dgm:presLayoutVars>
          <dgm:bulletEnabled val="1"/>
        </dgm:presLayoutVars>
      </dgm:prSet>
      <dgm:spPr/>
    </dgm:pt>
    <dgm:pt modelId="{F7A69982-ED1C-284F-B4F4-826A6476CF48}" type="pres">
      <dgm:prSet presAssocID="{3CB15D0B-537C-4F4D-9E1B-6C3354BEA379}" presName="accent_2" presStyleCnt="0"/>
      <dgm:spPr/>
    </dgm:pt>
    <dgm:pt modelId="{A6BCADC9-A226-8445-9A9C-4005D2CB2540}" type="pres">
      <dgm:prSet presAssocID="{3CB15D0B-537C-4F4D-9E1B-6C3354BEA379}" presName="accentRepeatNode" presStyleLbl="solidFgAcc1" presStyleIdx="1" presStyleCnt="5"/>
      <dgm:spPr>
        <a:solidFill>
          <a:schemeClr val="tx2">
            <a:lumMod val="50000"/>
          </a:schemeClr>
        </a:solidFill>
        <a:ln>
          <a:solidFill>
            <a:schemeClr val="bg2"/>
          </a:solidFill>
        </a:ln>
      </dgm:spPr>
    </dgm:pt>
    <dgm:pt modelId="{CF01F227-B107-014A-A5C8-8D72842AC84B}" type="pres">
      <dgm:prSet presAssocID="{C3997687-101D-4149-81F6-67A8F52028DA}" presName="text_3" presStyleLbl="node1" presStyleIdx="2" presStyleCnt="5">
        <dgm:presLayoutVars>
          <dgm:bulletEnabled val="1"/>
        </dgm:presLayoutVars>
      </dgm:prSet>
      <dgm:spPr/>
    </dgm:pt>
    <dgm:pt modelId="{55370E32-499C-8245-9F69-1C84E5ECD105}" type="pres">
      <dgm:prSet presAssocID="{C3997687-101D-4149-81F6-67A8F52028DA}" presName="accent_3" presStyleCnt="0"/>
      <dgm:spPr/>
    </dgm:pt>
    <dgm:pt modelId="{1E9C4561-B57B-EF4F-92EA-B9500496D134}" type="pres">
      <dgm:prSet presAssocID="{C3997687-101D-4149-81F6-67A8F52028DA}" presName="accentRepeatNode" presStyleLbl="solidFgAcc1" presStyleIdx="2" presStyleCnt="5"/>
      <dgm:spPr>
        <a:solidFill>
          <a:schemeClr val="accent5"/>
        </a:solidFill>
        <a:ln>
          <a:solidFill>
            <a:schemeClr val="bg2"/>
          </a:solidFill>
        </a:ln>
      </dgm:spPr>
    </dgm:pt>
    <dgm:pt modelId="{DB35DA54-BECA-4CAE-B6CD-5E3823CF8831}" type="pres">
      <dgm:prSet presAssocID="{F2C1AC83-9A05-421F-8DB7-E6B6339F94E3}" presName="text_4" presStyleLbl="node1" presStyleIdx="3" presStyleCnt="5">
        <dgm:presLayoutVars>
          <dgm:bulletEnabled val="1"/>
        </dgm:presLayoutVars>
      </dgm:prSet>
      <dgm:spPr/>
    </dgm:pt>
    <dgm:pt modelId="{7F04FCF1-FE6B-4179-B848-DC54A9253FEA}" type="pres">
      <dgm:prSet presAssocID="{F2C1AC83-9A05-421F-8DB7-E6B6339F94E3}" presName="accent_4" presStyleCnt="0"/>
      <dgm:spPr/>
    </dgm:pt>
    <dgm:pt modelId="{FC43B97F-810B-4D60-A2B5-8A3B6E347F83}" type="pres">
      <dgm:prSet presAssocID="{F2C1AC83-9A05-421F-8DB7-E6B6339F94E3}" presName="accentRepeatNode" presStyleLbl="solidFgAcc1" presStyleIdx="3" presStyleCnt="5"/>
      <dgm:spPr>
        <a:solidFill>
          <a:schemeClr val="accent6"/>
        </a:solidFill>
        <a:ln>
          <a:solidFill>
            <a:schemeClr val="bg1"/>
          </a:solidFill>
        </a:ln>
      </dgm:spPr>
    </dgm:pt>
    <dgm:pt modelId="{D40402AF-966F-4784-A5CD-4A6CDB0AD88E}" type="pres">
      <dgm:prSet presAssocID="{C330E44D-8DD7-4FD1-87A5-E580D44FA2CF}" presName="text_5" presStyleLbl="node1" presStyleIdx="4" presStyleCnt="5">
        <dgm:presLayoutVars>
          <dgm:bulletEnabled val="1"/>
        </dgm:presLayoutVars>
      </dgm:prSet>
      <dgm:spPr/>
    </dgm:pt>
    <dgm:pt modelId="{6330A4D5-57D9-4CA2-8EC7-FC73F6D19E81}" type="pres">
      <dgm:prSet presAssocID="{C330E44D-8DD7-4FD1-87A5-E580D44FA2CF}" presName="accent_5" presStyleCnt="0"/>
      <dgm:spPr/>
    </dgm:pt>
    <dgm:pt modelId="{AD88557C-8D19-4755-891C-A5D3B3E140CD}" type="pres">
      <dgm:prSet presAssocID="{C330E44D-8DD7-4FD1-87A5-E580D44FA2CF}" presName="accentRepeatNode" presStyleLbl="solidFgAcc1" presStyleIdx="4" presStyleCnt="5"/>
      <dgm:spPr>
        <a:solidFill>
          <a:schemeClr val="accent4">
            <a:lumMod val="90000"/>
            <a:lumOff val="10000"/>
          </a:schemeClr>
        </a:solidFill>
        <a:ln>
          <a:solidFill>
            <a:schemeClr val="bg1"/>
          </a:solidFill>
        </a:ln>
      </dgm:spPr>
    </dgm:pt>
  </dgm:ptLst>
  <dgm:cxnLst>
    <dgm:cxn modelId="{D4F00F03-B241-4799-9845-449BE9F6DDBE}" type="presOf" srcId="{C330E44D-8DD7-4FD1-87A5-E580D44FA2CF}" destId="{D40402AF-966F-4784-A5CD-4A6CDB0AD88E}" srcOrd="0" destOrd="0" presId="urn:microsoft.com/office/officeart/2008/layout/VerticalCurvedList"/>
    <dgm:cxn modelId="{11B97004-6F55-9046-9A78-65A4EDE9BEDF}" type="presOf" srcId="{196CA0BF-0D68-EA47-BC4B-4E97CB6A9C95}" destId="{6E3E7DA2-9C48-4F45-9933-AFA4DCD82093}" srcOrd="0" destOrd="0" presId="urn:microsoft.com/office/officeart/2008/layout/VerticalCurvedList"/>
    <dgm:cxn modelId="{075AE33F-8834-DE46-A885-26D2796B96CC}" type="presOf" srcId="{60F054BD-215F-4B42-AB57-B322AB53BD94}" destId="{052A7941-92BC-C34F-A431-877918797A91}" srcOrd="0" destOrd="0" presId="urn:microsoft.com/office/officeart/2008/layout/VerticalCurvedList"/>
    <dgm:cxn modelId="{202D385E-E413-284E-A382-A8AFFF06AEFD}" srcId="{42FAC202-95F1-5B43-AC41-40CFAE61B4B5}" destId="{3CB15D0B-537C-4F4D-9E1B-6C3354BEA379}" srcOrd="1" destOrd="0" parTransId="{62AE480F-3E5E-7F41-BCEC-FD8988487276}" sibTransId="{8D7E5D7B-C59E-1147-ABAB-A4D5307C0516}"/>
    <dgm:cxn modelId="{6F83EB6C-366F-464F-801C-7BD1B3FA16B4}" type="presOf" srcId="{3CB15D0B-537C-4F4D-9E1B-6C3354BEA379}" destId="{278DB213-ACB5-6C46-B05E-44835327188F}" srcOrd="0" destOrd="0" presId="urn:microsoft.com/office/officeart/2008/layout/VerticalCurvedList"/>
    <dgm:cxn modelId="{8C926374-70C8-2848-A244-96D2023F6E7C}" type="presOf" srcId="{C3997687-101D-4149-81F6-67A8F52028DA}" destId="{CF01F227-B107-014A-A5C8-8D72842AC84B}" srcOrd="0" destOrd="0" presId="urn:microsoft.com/office/officeart/2008/layout/VerticalCurvedList"/>
    <dgm:cxn modelId="{20FC42A5-A4D3-4D4F-98FC-2C6427A7C2CD}" type="presOf" srcId="{F2C1AC83-9A05-421F-8DB7-E6B6339F94E3}" destId="{DB35DA54-BECA-4CAE-B6CD-5E3823CF8831}" srcOrd="0" destOrd="0" presId="urn:microsoft.com/office/officeart/2008/layout/VerticalCurvedList"/>
    <dgm:cxn modelId="{04C562B7-8D5A-4448-9661-7AF2EB93ADE1}" srcId="{42FAC202-95F1-5B43-AC41-40CFAE61B4B5}" destId="{F2C1AC83-9A05-421F-8DB7-E6B6339F94E3}" srcOrd="3" destOrd="0" parTransId="{C6771C65-33E6-4963-B9A8-5B380B113B9D}" sibTransId="{7DE0C251-210D-4C6F-AE3A-A67F1C2CC8AE}"/>
    <dgm:cxn modelId="{D98FFBDB-3FE5-D643-8865-5D0DA5B2F2D1}" srcId="{42FAC202-95F1-5B43-AC41-40CFAE61B4B5}" destId="{60F054BD-215F-4B42-AB57-B322AB53BD94}" srcOrd="0" destOrd="0" parTransId="{152F2A3A-6494-6F41-A5C8-4DC6B1498716}" sibTransId="{196CA0BF-0D68-EA47-BC4B-4E97CB6A9C95}"/>
    <dgm:cxn modelId="{37F304EF-6AB1-4343-A4B6-D351CC21CFD7}" srcId="{42FAC202-95F1-5B43-AC41-40CFAE61B4B5}" destId="{C330E44D-8DD7-4FD1-87A5-E580D44FA2CF}" srcOrd="4" destOrd="0" parTransId="{9F389028-0D6A-4434-BA2A-8432A2F09E65}" sibTransId="{BBBE1B59-E97E-41B7-87C8-54179AAD86EA}"/>
    <dgm:cxn modelId="{3FCB6CF3-7E93-6D4E-A75F-FCA30244A940}" srcId="{42FAC202-95F1-5B43-AC41-40CFAE61B4B5}" destId="{C3997687-101D-4149-81F6-67A8F52028DA}" srcOrd="2" destOrd="0" parTransId="{42AA2265-C1D1-724A-A849-937ED8DFEF17}" sibTransId="{B3BC0662-C664-EB4F-B1E2-2DB43213BC7B}"/>
    <dgm:cxn modelId="{661904FA-6380-6744-A9C5-DB0B7C2DB633}" type="presOf" srcId="{42FAC202-95F1-5B43-AC41-40CFAE61B4B5}" destId="{75E7DFCB-BC9A-B54A-B5F9-0053D90A4B9A}" srcOrd="0" destOrd="0" presId="urn:microsoft.com/office/officeart/2008/layout/VerticalCurvedList"/>
    <dgm:cxn modelId="{98AA058D-4FEA-DC48-90A3-E08D1BC3BD7D}" type="presParOf" srcId="{75E7DFCB-BC9A-B54A-B5F9-0053D90A4B9A}" destId="{F1BAE90D-B5CB-C14E-B9BD-F1595C997352}" srcOrd="0" destOrd="0" presId="urn:microsoft.com/office/officeart/2008/layout/VerticalCurvedList"/>
    <dgm:cxn modelId="{79C31E63-33CA-7046-AE3F-83BF243F7C77}" type="presParOf" srcId="{F1BAE90D-B5CB-C14E-B9BD-F1595C997352}" destId="{9A3FF2C5-AB7E-BA44-8275-936169762F5E}" srcOrd="0" destOrd="0" presId="urn:microsoft.com/office/officeart/2008/layout/VerticalCurvedList"/>
    <dgm:cxn modelId="{631E3800-9FA0-4949-8EEE-8CBB42AEDFA6}" type="presParOf" srcId="{9A3FF2C5-AB7E-BA44-8275-936169762F5E}" destId="{6980615B-766A-2549-BBE5-017130AA60B7}" srcOrd="0" destOrd="0" presId="urn:microsoft.com/office/officeart/2008/layout/VerticalCurvedList"/>
    <dgm:cxn modelId="{5DBAC3FA-8384-E64F-82E8-A6D4BFA98697}" type="presParOf" srcId="{9A3FF2C5-AB7E-BA44-8275-936169762F5E}" destId="{6E3E7DA2-9C48-4F45-9933-AFA4DCD82093}" srcOrd="1" destOrd="0" presId="urn:microsoft.com/office/officeart/2008/layout/VerticalCurvedList"/>
    <dgm:cxn modelId="{A6F6DBC0-CAF6-9742-B080-0EFE7F98F085}" type="presParOf" srcId="{9A3FF2C5-AB7E-BA44-8275-936169762F5E}" destId="{9DEF931A-7317-5341-9703-E90007A1B5EF}" srcOrd="2" destOrd="0" presId="urn:microsoft.com/office/officeart/2008/layout/VerticalCurvedList"/>
    <dgm:cxn modelId="{77D69AB7-06B1-3D4D-8203-94AE1F084919}" type="presParOf" srcId="{9A3FF2C5-AB7E-BA44-8275-936169762F5E}" destId="{6CD52A4B-29E3-1C4E-B32A-C2E26B09D6BE}" srcOrd="3" destOrd="0" presId="urn:microsoft.com/office/officeart/2008/layout/VerticalCurvedList"/>
    <dgm:cxn modelId="{C4F1C7B5-7EEA-3648-AD1F-4B6CEC16CFB7}" type="presParOf" srcId="{F1BAE90D-B5CB-C14E-B9BD-F1595C997352}" destId="{052A7941-92BC-C34F-A431-877918797A91}" srcOrd="1" destOrd="0" presId="urn:microsoft.com/office/officeart/2008/layout/VerticalCurvedList"/>
    <dgm:cxn modelId="{EA29F660-09C2-BE46-A4BA-7C0753E1A6C1}" type="presParOf" srcId="{F1BAE90D-B5CB-C14E-B9BD-F1595C997352}" destId="{53E6EEA9-93B3-114C-8FA8-CDC8072150CD}" srcOrd="2" destOrd="0" presId="urn:microsoft.com/office/officeart/2008/layout/VerticalCurvedList"/>
    <dgm:cxn modelId="{7216ABA2-00D3-0D45-B8D9-380BD98C54DE}" type="presParOf" srcId="{53E6EEA9-93B3-114C-8FA8-CDC8072150CD}" destId="{08417D64-41D2-E64C-B727-F8D37564BD72}" srcOrd="0" destOrd="0" presId="urn:microsoft.com/office/officeart/2008/layout/VerticalCurvedList"/>
    <dgm:cxn modelId="{EE384E7C-871C-5B4F-90AD-E7C54FBBBCE1}" type="presParOf" srcId="{F1BAE90D-B5CB-C14E-B9BD-F1595C997352}" destId="{278DB213-ACB5-6C46-B05E-44835327188F}" srcOrd="3" destOrd="0" presId="urn:microsoft.com/office/officeart/2008/layout/VerticalCurvedList"/>
    <dgm:cxn modelId="{1474302B-6A62-F54B-BEBD-8CA75D7CB9DF}" type="presParOf" srcId="{F1BAE90D-B5CB-C14E-B9BD-F1595C997352}" destId="{F7A69982-ED1C-284F-B4F4-826A6476CF48}" srcOrd="4" destOrd="0" presId="urn:microsoft.com/office/officeart/2008/layout/VerticalCurvedList"/>
    <dgm:cxn modelId="{196F6E7B-E57B-4A47-BC81-FF176037AA75}" type="presParOf" srcId="{F7A69982-ED1C-284F-B4F4-826A6476CF48}" destId="{A6BCADC9-A226-8445-9A9C-4005D2CB2540}" srcOrd="0" destOrd="0" presId="urn:microsoft.com/office/officeart/2008/layout/VerticalCurvedList"/>
    <dgm:cxn modelId="{61BAD1BE-6D16-CF44-9D87-C269C681C30C}" type="presParOf" srcId="{F1BAE90D-B5CB-C14E-B9BD-F1595C997352}" destId="{CF01F227-B107-014A-A5C8-8D72842AC84B}" srcOrd="5" destOrd="0" presId="urn:microsoft.com/office/officeart/2008/layout/VerticalCurvedList"/>
    <dgm:cxn modelId="{3603A199-C827-A249-91E0-60973555F3AE}" type="presParOf" srcId="{F1BAE90D-B5CB-C14E-B9BD-F1595C997352}" destId="{55370E32-499C-8245-9F69-1C84E5ECD105}" srcOrd="6" destOrd="0" presId="urn:microsoft.com/office/officeart/2008/layout/VerticalCurvedList"/>
    <dgm:cxn modelId="{FBE8A246-6890-B14A-9939-18DCFAAE9524}" type="presParOf" srcId="{55370E32-499C-8245-9F69-1C84E5ECD105}" destId="{1E9C4561-B57B-EF4F-92EA-B9500496D134}" srcOrd="0" destOrd="0" presId="urn:microsoft.com/office/officeart/2008/layout/VerticalCurvedList"/>
    <dgm:cxn modelId="{E9FFC17E-1AE2-47F9-95A3-77B04B346653}" type="presParOf" srcId="{F1BAE90D-B5CB-C14E-B9BD-F1595C997352}" destId="{DB35DA54-BECA-4CAE-B6CD-5E3823CF8831}" srcOrd="7" destOrd="0" presId="urn:microsoft.com/office/officeart/2008/layout/VerticalCurvedList"/>
    <dgm:cxn modelId="{62470F7C-2214-4686-90CB-F63CBF6B99F1}" type="presParOf" srcId="{F1BAE90D-B5CB-C14E-B9BD-F1595C997352}" destId="{7F04FCF1-FE6B-4179-B848-DC54A9253FEA}" srcOrd="8" destOrd="0" presId="urn:microsoft.com/office/officeart/2008/layout/VerticalCurvedList"/>
    <dgm:cxn modelId="{732D9836-1A73-4764-A1F9-CE75B693BB40}" type="presParOf" srcId="{7F04FCF1-FE6B-4179-B848-DC54A9253FEA}" destId="{FC43B97F-810B-4D60-A2B5-8A3B6E347F83}" srcOrd="0" destOrd="0" presId="urn:microsoft.com/office/officeart/2008/layout/VerticalCurvedList"/>
    <dgm:cxn modelId="{18EED591-981C-4D2A-904C-8C560BD81206}" type="presParOf" srcId="{F1BAE90D-B5CB-C14E-B9BD-F1595C997352}" destId="{D40402AF-966F-4784-A5CD-4A6CDB0AD88E}" srcOrd="9" destOrd="0" presId="urn:microsoft.com/office/officeart/2008/layout/VerticalCurvedList"/>
    <dgm:cxn modelId="{4FD02931-693E-4881-A295-4C89D5EC94DB}" type="presParOf" srcId="{F1BAE90D-B5CB-C14E-B9BD-F1595C997352}" destId="{6330A4D5-57D9-4CA2-8EC7-FC73F6D19E81}" srcOrd="10" destOrd="0" presId="urn:microsoft.com/office/officeart/2008/layout/VerticalCurvedList"/>
    <dgm:cxn modelId="{0881FAD6-4839-4524-BAB2-2A555030D5CD}" type="presParOf" srcId="{6330A4D5-57D9-4CA2-8EC7-FC73F6D19E81}" destId="{AD88557C-8D19-4755-891C-A5D3B3E140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E7DA2-9C48-4F45-9933-AFA4DCD82093}">
      <dsp:nvSpPr>
        <dsp:cNvPr id="0" name=""/>
        <dsp:cNvSpPr/>
      </dsp:nvSpPr>
      <dsp:spPr>
        <a:xfrm>
          <a:off x="-4594335" y="-704407"/>
          <a:ext cx="5472816" cy="5472816"/>
        </a:xfrm>
        <a:prstGeom prst="blockArc">
          <a:avLst>
            <a:gd name="adj1" fmla="val 18900000"/>
            <a:gd name="adj2" fmla="val 2700000"/>
            <a:gd name="adj3" fmla="val 395"/>
          </a:avLst>
        </a:prstGeom>
        <a:solidFill>
          <a:schemeClr val="bg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52A7941-92BC-C34F-A431-877918797A91}">
      <dsp:nvSpPr>
        <dsp:cNvPr id="0" name=""/>
        <dsp:cNvSpPr/>
      </dsp:nvSpPr>
      <dsp:spPr>
        <a:xfrm>
          <a:off x="368413" y="265601"/>
          <a:ext cx="7789874" cy="50816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tx1"/>
              </a:solidFill>
              <a:effectLst/>
              <a:latin typeface="Arial" panose="020B0604020202020204" pitchFamily="34" charset="0"/>
              <a:cs typeface="Arial" panose="020B0604020202020204" pitchFamily="34" charset="0"/>
            </a:rPr>
            <a:t>It is generally a secondary market transaction after the initial funding has occurred.</a:t>
          </a:r>
          <a:endParaRPr lang="en-US" sz="1400" b="1" kern="1200" dirty="0">
            <a:solidFill>
              <a:schemeClr val="tx1"/>
            </a:solidFill>
            <a:latin typeface="Arial" panose="020B0604020202020204" pitchFamily="34" charset="0"/>
            <a:cs typeface="Arial" panose="020B0604020202020204" pitchFamily="34" charset="0"/>
          </a:endParaRPr>
        </a:p>
      </dsp:txBody>
      <dsp:txXfrm>
        <a:off x="368413" y="265601"/>
        <a:ext cx="7789874" cy="508162"/>
      </dsp:txXfrm>
    </dsp:sp>
    <dsp:sp modelId="{08417D64-41D2-E64C-B727-F8D37564BD72}">
      <dsp:nvSpPr>
        <dsp:cNvPr id="0" name=""/>
        <dsp:cNvSpPr/>
      </dsp:nvSpPr>
      <dsp:spPr>
        <a:xfrm>
          <a:off x="66936" y="190398"/>
          <a:ext cx="635203" cy="635203"/>
        </a:xfrm>
        <a:prstGeom prst="ellipse">
          <a:avLst/>
        </a:prstGeom>
        <a:solidFill>
          <a:schemeClr val="accent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278DB213-ACB5-6C46-B05E-44835327188F}">
      <dsp:nvSpPr>
        <dsp:cNvPr id="0" name=""/>
        <dsp:cNvSpPr/>
      </dsp:nvSpPr>
      <dsp:spPr>
        <a:xfrm>
          <a:off x="748672" y="1015918"/>
          <a:ext cx="7425739" cy="508162"/>
        </a:xfrm>
        <a:prstGeom prst="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3020" rIns="33020" bIns="33020" numCol="1" spcCol="1270" anchor="ctr" anchorCtr="0">
          <a:noAutofit/>
        </a:bodyPr>
        <a:lstStyle/>
        <a:p>
          <a:pPr marL="0" lvl="0" indent="0" algn="l" defTabSz="577850">
            <a:lnSpc>
              <a:spcPct val="90000"/>
            </a:lnSpc>
            <a:spcBef>
              <a:spcPct val="0"/>
            </a:spcBef>
            <a:spcAft>
              <a:spcPct val="35000"/>
            </a:spcAft>
            <a:buNone/>
          </a:pPr>
          <a:r>
            <a:rPr lang="en-US" sz="1300" b="1" i="0" kern="1200" dirty="0">
              <a:solidFill>
                <a:schemeClr val="tx1"/>
              </a:solidFill>
              <a:effectLst/>
              <a:latin typeface="+mn-lt"/>
              <a:cs typeface="Arial" panose="020B0604020202020204" pitchFamily="34" charset="0"/>
            </a:rPr>
            <a:t>It mostly occurs when the requested loan amount is too large for a single lender, when the loan is outside the scope of a lender's risk exposure levels or when the lender wants to generate fee income by accelerating the profit in the transaction.</a:t>
          </a:r>
          <a:endParaRPr lang="en-US" sz="1300" b="1" kern="1200" dirty="0">
            <a:solidFill>
              <a:schemeClr val="tx1"/>
            </a:solidFill>
            <a:latin typeface="+mn-lt"/>
            <a:cs typeface="Arial" panose="020B0604020202020204" pitchFamily="34" charset="0"/>
          </a:endParaRPr>
        </a:p>
      </dsp:txBody>
      <dsp:txXfrm>
        <a:off x="748672" y="1015918"/>
        <a:ext cx="7425739" cy="508162"/>
      </dsp:txXfrm>
    </dsp:sp>
    <dsp:sp modelId="{A6BCADC9-A226-8445-9A9C-4005D2CB2540}">
      <dsp:nvSpPr>
        <dsp:cNvPr id="0" name=""/>
        <dsp:cNvSpPr/>
      </dsp:nvSpPr>
      <dsp:spPr>
        <a:xfrm>
          <a:off x="431071" y="952398"/>
          <a:ext cx="635203" cy="635203"/>
        </a:xfrm>
        <a:prstGeom prst="ellipse">
          <a:avLst/>
        </a:prstGeom>
        <a:solidFill>
          <a:schemeClr val="tx2">
            <a:lumMod val="5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CF01F227-B107-014A-A5C8-8D72842AC84B}">
      <dsp:nvSpPr>
        <dsp:cNvPr id="0" name=""/>
        <dsp:cNvSpPr/>
      </dsp:nvSpPr>
      <dsp:spPr>
        <a:xfrm>
          <a:off x="860432" y="1777918"/>
          <a:ext cx="7313979" cy="508162"/>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rgbClr val="FFFFFF"/>
              </a:solidFill>
              <a:effectLst/>
              <a:latin typeface="+mn-lt"/>
              <a:cs typeface="Arial" panose="020B0604020202020204" pitchFamily="34" charset="0"/>
            </a:rPr>
            <a:t>Multiple lenders pool together and form a </a:t>
          </a:r>
          <a:r>
            <a:rPr lang="en-US" sz="1400" b="1" i="0" u="sng" kern="1200" dirty="0">
              <a:solidFill>
                <a:srgbClr val="FFFFFF"/>
              </a:solidFill>
              <a:effectLst/>
              <a:latin typeface="+mn-lt"/>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syndicate</a:t>
          </a:r>
          <a:r>
            <a:rPr lang="en-US" sz="1400" b="1" i="0" kern="1200" dirty="0">
              <a:solidFill>
                <a:srgbClr val="FFFFFF"/>
              </a:solidFill>
              <a:effectLst/>
              <a:latin typeface="+mn-lt"/>
              <a:cs typeface="Arial" panose="020B0604020202020204" pitchFamily="34" charset="0"/>
            </a:rPr>
            <a:t> to provide the borrower with the requested capital.</a:t>
          </a:r>
          <a:endParaRPr lang="en-US" sz="1400" b="1" kern="1200" dirty="0">
            <a:solidFill>
              <a:srgbClr val="FFFFFF"/>
            </a:solidFill>
            <a:latin typeface="+mn-lt"/>
            <a:cs typeface="Arial" panose="020B0604020202020204" pitchFamily="34" charset="0"/>
          </a:endParaRPr>
        </a:p>
      </dsp:txBody>
      <dsp:txXfrm>
        <a:off x="860432" y="1777918"/>
        <a:ext cx="7313979" cy="508162"/>
      </dsp:txXfrm>
    </dsp:sp>
    <dsp:sp modelId="{1E9C4561-B57B-EF4F-92EA-B9500496D134}">
      <dsp:nvSpPr>
        <dsp:cNvPr id="0" name=""/>
        <dsp:cNvSpPr/>
      </dsp:nvSpPr>
      <dsp:spPr>
        <a:xfrm>
          <a:off x="542831" y="1714398"/>
          <a:ext cx="635203" cy="635203"/>
        </a:xfrm>
        <a:prstGeom prst="ellipse">
          <a:avLst/>
        </a:prstGeom>
        <a:solidFill>
          <a:schemeClr val="accent5"/>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DB35DA54-BECA-4CAE-B6CD-5E3823CF8831}">
      <dsp:nvSpPr>
        <dsp:cNvPr id="0" name=""/>
        <dsp:cNvSpPr/>
      </dsp:nvSpPr>
      <dsp:spPr>
        <a:xfrm>
          <a:off x="748672" y="2539918"/>
          <a:ext cx="7425739" cy="50816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FFFFFF"/>
              </a:solidFill>
              <a:latin typeface="+mn-lt"/>
              <a:cs typeface="Arial" panose="020B0604020202020204" pitchFamily="34" charset="0"/>
            </a:rPr>
            <a:t>Syndication is used by most equipment finance companies to broaden the window of eligible transactions that it can fund on behalf of its customers. </a:t>
          </a:r>
        </a:p>
      </dsp:txBody>
      <dsp:txXfrm>
        <a:off x="748672" y="2539918"/>
        <a:ext cx="7425739" cy="508162"/>
      </dsp:txXfrm>
    </dsp:sp>
    <dsp:sp modelId="{FC43B97F-810B-4D60-A2B5-8A3B6E347F83}">
      <dsp:nvSpPr>
        <dsp:cNvPr id="0" name=""/>
        <dsp:cNvSpPr/>
      </dsp:nvSpPr>
      <dsp:spPr>
        <a:xfrm>
          <a:off x="431071" y="2476398"/>
          <a:ext cx="635203" cy="635203"/>
        </a:xfrm>
        <a:prstGeom prst="ellipse">
          <a:avLst/>
        </a:prstGeom>
        <a:solidFill>
          <a:schemeClr val="accent6"/>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D40402AF-966F-4784-A5CD-4A6CDB0AD88E}">
      <dsp:nvSpPr>
        <dsp:cNvPr id="0" name=""/>
        <dsp:cNvSpPr/>
      </dsp:nvSpPr>
      <dsp:spPr>
        <a:xfrm>
          <a:off x="384538" y="3301918"/>
          <a:ext cx="7789874" cy="508162"/>
        </a:xfrm>
        <a:prstGeom prst="rect">
          <a:avLst/>
        </a:prstGeom>
        <a:solidFill>
          <a:schemeClr val="accent4">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FFFFFF"/>
              </a:solidFill>
              <a:latin typeface="+mn-lt"/>
              <a:cs typeface="Arial" panose="020B0604020202020204" pitchFamily="34" charset="0"/>
            </a:rPr>
            <a:t>Larger equipment finance companies have a buy and sell desk. Large equipment leases or loans may require a syndication strategy to meet the customer’s needs and bank’s credit requirements. </a:t>
          </a:r>
        </a:p>
      </dsp:txBody>
      <dsp:txXfrm>
        <a:off x="384538" y="3301918"/>
        <a:ext cx="7789874" cy="508162"/>
      </dsp:txXfrm>
    </dsp:sp>
    <dsp:sp modelId="{AD88557C-8D19-4755-891C-A5D3B3E140CD}">
      <dsp:nvSpPr>
        <dsp:cNvPr id="0" name=""/>
        <dsp:cNvSpPr/>
      </dsp:nvSpPr>
      <dsp:spPr>
        <a:xfrm>
          <a:off x="66936" y="3238398"/>
          <a:ext cx="635203" cy="635203"/>
        </a:xfrm>
        <a:prstGeom prst="ellipse">
          <a:avLst/>
        </a:prstGeom>
        <a:solidFill>
          <a:schemeClr val="accent4">
            <a:lumMod val="90000"/>
            <a:lumOff val="1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909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accent1">
                    <a:lumMod val="50000"/>
                  </a:schemeClr>
                </a:solidFill>
              </a:rPr>
              <a:t>Equipment Finance companies have several funding options in their toolbox with the most popular being discounting, syndication and bank lines.</a:t>
            </a:r>
          </a:p>
          <a:p>
            <a:r>
              <a:rPr lang="en-US" sz="1100" dirty="0">
                <a:solidFill>
                  <a:schemeClr val="accent1">
                    <a:lumMod val="50000"/>
                  </a:schemeClr>
                </a:solidFill>
                <a:ea typeface="Calibri" panose="020F0502020204030204" pitchFamily="34" charset="0"/>
                <a:cs typeface="Arial" panose="020B0604020202020204" pitchFamily="34" charset="0"/>
              </a:rPr>
              <a:t>B</a:t>
            </a:r>
            <a:r>
              <a:rPr lang="en-US" sz="1100" dirty="0">
                <a:solidFill>
                  <a:schemeClr val="accent1">
                    <a:lumMod val="50000"/>
                  </a:schemeClr>
                </a:solidFill>
                <a:effectLst/>
                <a:ea typeface="Calibri" panose="020F0502020204030204" pitchFamily="34" charset="0"/>
                <a:cs typeface="Arial" panose="020B0604020202020204" pitchFamily="34" charset="0"/>
              </a:rPr>
              <a:t>ank lines, private and public equipment ABS are </a:t>
            </a:r>
            <a:r>
              <a:rPr lang="en-US" sz="1100" i="1" dirty="0">
                <a:solidFill>
                  <a:schemeClr val="accent1">
                    <a:lumMod val="50000"/>
                  </a:schemeClr>
                </a:solidFill>
                <a:effectLst/>
                <a:ea typeface="Calibri" panose="020F0502020204030204" pitchFamily="34" charset="0"/>
                <a:cs typeface="Arial" panose="020B0604020202020204" pitchFamily="34" charset="0"/>
              </a:rPr>
              <a:t>more available </a:t>
            </a:r>
            <a:r>
              <a:rPr lang="en-US" sz="1100" dirty="0">
                <a:solidFill>
                  <a:schemeClr val="accent1">
                    <a:lumMod val="50000"/>
                  </a:schemeClr>
                </a:solidFill>
                <a:effectLst/>
                <a:ea typeface="Calibri" panose="020F0502020204030204" pitchFamily="34" charset="0"/>
                <a:cs typeface="Arial" panose="020B0604020202020204" pitchFamily="34" charset="0"/>
              </a:rPr>
              <a:t>to equipment finance firms earlier in their lifecycles as the Capital Markets like the secured nature of equipment finance assets and the resultant performance</a:t>
            </a:r>
            <a:r>
              <a:rPr lang="en-US" sz="1050" dirty="0">
                <a:solidFill>
                  <a:schemeClr val="accent1">
                    <a:lumMod val="50000"/>
                  </a:schemeClr>
                </a:solidFill>
                <a:effectLst/>
                <a:ea typeface="Calibri" panose="020F0502020204030204" pitchFamily="34" charset="0"/>
                <a:cs typeface="Arial" panose="020B0604020202020204" pitchFamily="34" charset="0"/>
              </a:rPr>
              <a:t>. </a:t>
            </a:r>
            <a:endParaRPr lang="en-US" sz="1050" dirty="0">
              <a:solidFill>
                <a:schemeClr val="accent1">
                  <a:lumMod val="50000"/>
                </a:schemeClr>
              </a:solidFill>
            </a:endParaRPr>
          </a:p>
          <a:p>
            <a:endParaRPr lang="en-US" dirty="0"/>
          </a:p>
        </p:txBody>
      </p:sp>
    </p:spTree>
    <p:extLst>
      <p:ext uri="{BB962C8B-B14F-4D97-AF65-F5344CB8AC3E}">
        <p14:creationId xmlns:p14="http://schemas.microsoft.com/office/powerpoint/2010/main" val="103918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rgbClr val="002060"/>
                </a:solidFill>
                <a:ea typeface="Calibri" panose="020F0502020204030204" pitchFamily="34" charset="0"/>
              </a:rPr>
              <a:t>The equipment ABS market is a large, active funding source for equipment finance companies.</a:t>
            </a:r>
          </a:p>
          <a:p>
            <a:r>
              <a:rPr lang="en-US" sz="1100" dirty="0">
                <a:solidFill>
                  <a:srgbClr val="002060"/>
                </a:solidFill>
              </a:rPr>
              <a:t>Some of the most active issuers are large captive finance companies whose parent companies are recognizable names.</a:t>
            </a:r>
          </a:p>
          <a:p>
            <a:r>
              <a:rPr lang="en-US" sz="1100" dirty="0">
                <a:solidFill>
                  <a:srgbClr val="002060"/>
                </a:solidFill>
              </a:rPr>
              <a:t>Equipment types commonly securitized include computers and peripherals, tractors, trucks, construction equipment. </a:t>
            </a:r>
          </a:p>
        </p:txBody>
      </p:sp>
    </p:spTree>
    <p:extLst>
      <p:ext uri="{BB962C8B-B14F-4D97-AF65-F5344CB8AC3E}">
        <p14:creationId xmlns:p14="http://schemas.microsoft.com/office/powerpoint/2010/main" val="52088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b="1" dirty="0">
                <a:solidFill>
                  <a:schemeClr val="accent5">
                    <a:lumMod val="50000"/>
                  </a:schemeClr>
                </a:solidFill>
                <a:latin typeface="Arial" panose="020B0604020202020204" pitchFamily="34" charset="0"/>
                <a:cs typeface="Arial" panose="020B0604020202020204" pitchFamily="34" charset="0"/>
              </a:rPr>
              <a:t>Equipment ABS is a proven, resilient performer through economic cycles including the pandemic.</a:t>
            </a:r>
          </a:p>
          <a:p>
            <a:pPr>
              <a:lnSpc>
                <a:spcPct val="100000"/>
              </a:lnSpc>
              <a:spcBef>
                <a:spcPts val="600"/>
              </a:spcBef>
            </a:pPr>
            <a:r>
              <a:rPr lang="en-US" sz="1100" dirty="0">
                <a:solidFill>
                  <a:schemeClr val="accent5">
                    <a:lumMod val="50000"/>
                  </a:schemeClr>
                </a:solidFill>
                <a:latin typeface="Arial" panose="020B0604020202020204" pitchFamily="34" charset="0"/>
                <a:cs typeface="Arial" panose="020B0604020202020204" pitchFamily="34" charset="0"/>
              </a:rPr>
              <a:t>Historically, equipment ABS deals have performed consistently over cycle due to strong underlying fundamentals as supported by strong credit quality metrics which investors view as a </a:t>
            </a:r>
            <a:r>
              <a:rPr lang="en-US" sz="11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strong risk-reward play.</a:t>
            </a:r>
            <a:endParaRPr lang="en-US" sz="1100" dirty="0">
              <a:solidFill>
                <a:schemeClr val="accent5">
                  <a:lumMod val="50000"/>
                </a:schemeClr>
              </a:solidFill>
              <a:latin typeface="Arial" panose="020B0604020202020204" pitchFamily="34" charset="0"/>
              <a:cs typeface="Arial" panose="020B0604020202020204" pitchFamily="34" charset="0"/>
            </a:endParaRPr>
          </a:p>
          <a:p>
            <a:pPr>
              <a:lnSpc>
                <a:spcPct val="100000"/>
              </a:lnSpc>
              <a:spcBef>
                <a:spcPts val="600"/>
              </a:spcBef>
            </a:pPr>
            <a:r>
              <a:rPr lang="en-US" sz="1100" dirty="0">
                <a:solidFill>
                  <a:schemeClr val="accent5">
                    <a:lumMod val="50000"/>
                  </a:schemeClr>
                </a:solidFill>
                <a:latin typeface="Arial" panose="020B0604020202020204" pitchFamily="34" charset="0"/>
                <a:cs typeface="Arial" panose="020B0604020202020204" pitchFamily="34" charset="0"/>
              </a:rPr>
              <a:t>Investors are attracted to equipment ABS because they have relatively short durations, low delinquency rates, low charge-offs and lack of prepayment risk as compared to other assets. </a:t>
            </a:r>
          </a:p>
          <a:p>
            <a:pPr>
              <a:lnSpc>
                <a:spcPct val="100000"/>
              </a:lnSpc>
              <a:spcBef>
                <a:spcPts val="600"/>
              </a:spcBef>
            </a:pPr>
            <a:r>
              <a:rPr lang="en-US" sz="11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Despite the economic challenges created by the pandemic, equipment ABS demonstrated a resiliency that ensured a reliable source of funding for equipment finance firms while attracting new investors to the asset class seeking a safe means to generate favorable returns.</a:t>
            </a:r>
          </a:p>
          <a:p>
            <a:endParaRPr lang="en-US" dirty="0"/>
          </a:p>
        </p:txBody>
      </p:sp>
    </p:spTree>
    <p:extLst>
      <p:ext uri="{BB962C8B-B14F-4D97-AF65-F5344CB8AC3E}">
        <p14:creationId xmlns:p14="http://schemas.microsoft.com/office/powerpoint/2010/main" val="309937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875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532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5ed75ccf_022:notes"/>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Google Shape;296;g35ed75ccf_0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3882321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292701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746130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3837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5049969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698454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9435293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063506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609627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2819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051933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9973394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3/10/2023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86964286"/>
      </p:ext>
    </p:extLst>
  </p:cSld>
  <p:clrMap bg1="dk1" tx1="lt1" bg2="dk2"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6" r:id="rId12"/>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4.wdp"/><Relationship Id="rId5" Type="http://schemas.openxmlformats.org/officeDocument/2006/relationships/image" Target="../media/image8.png"/><Relationship Id="rId10" Type="http://schemas.microsoft.com/office/2007/relationships/hdphoto" Target="../media/hdphoto6.wdp"/><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2001DA7-9CFB-804D-ADDD-E3C4B2307FEF}"/>
              </a:ext>
            </a:extLst>
          </p:cNvPr>
          <p:cNvSpPr>
            <a:spLocks noGrp="1"/>
          </p:cNvSpPr>
          <p:nvPr>
            <p:ph type="title"/>
          </p:nvPr>
        </p:nvSpPr>
        <p:spPr>
          <a:xfrm>
            <a:off x="667753" y="480060"/>
            <a:ext cx="2800511" cy="2674620"/>
          </a:xfrm>
        </p:spPr>
        <p:txBody>
          <a:bodyPr vert="horz" lIns="91440" tIns="45720" rIns="91440" bIns="45720" rtlCol="0" anchor="b">
            <a:normAutofit/>
          </a:bodyPr>
          <a:lstStyle/>
          <a:p>
            <a:pPr defTabSz="914400"/>
            <a:r>
              <a:rPr lang="en-US" sz="4100"/>
              <a:t>Funding in the Capital Markets</a:t>
            </a:r>
          </a:p>
        </p:txBody>
      </p:sp>
      <p:sp>
        <p:nvSpPr>
          <p:cNvPr id="4" name="Text Placeholder 3">
            <a:extLst>
              <a:ext uri="{FF2B5EF4-FFF2-40B4-BE49-F238E27FC236}">
                <a16:creationId xmlns:a16="http://schemas.microsoft.com/office/drawing/2014/main" id="{434FB45A-E928-1347-B164-4C50789A3A6F}"/>
              </a:ext>
            </a:extLst>
          </p:cNvPr>
          <p:cNvSpPr>
            <a:spLocks noGrp="1"/>
          </p:cNvSpPr>
          <p:nvPr>
            <p:ph type="body" idx="1"/>
          </p:nvPr>
        </p:nvSpPr>
        <p:spPr>
          <a:xfrm>
            <a:off x="667754" y="3477006"/>
            <a:ext cx="2800510" cy="1179576"/>
          </a:xfrm>
        </p:spPr>
        <p:txBody>
          <a:bodyPr vert="horz" lIns="91440" tIns="45720" rIns="91440" bIns="45720" rtlCol="0">
            <a:normAutofit/>
          </a:bodyPr>
          <a:lstStyle/>
          <a:p>
            <a:pPr defTabSz="914400">
              <a:spcBef>
                <a:spcPts val="1000"/>
              </a:spcBef>
            </a:pPr>
            <a:endParaRPr lang="en-US" sz="2400" b="0" dirty="0">
              <a:solidFill>
                <a:schemeClr val="tx1"/>
              </a:solidFill>
            </a:endParaRP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3306950"/>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pplication&#10;&#10;Description automatically generated with low confidence">
            <a:extLst>
              <a:ext uri="{FF2B5EF4-FFF2-40B4-BE49-F238E27FC236}">
                <a16:creationId xmlns:a16="http://schemas.microsoft.com/office/drawing/2014/main" id="{2A592B69-CF9A-23AF-78E2-CDE115E4E7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02" r="2" b="2"/>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6746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297"/>
        <p:cNvGrpSpPr/>
        <p:nvPr/>
      </p:nvGrpSpPr>
      <p:grpSpPr>
        <a:xfrm>
          <a:off x="0" y="0"/>
          <a:ext cx="0" cy="0"/>
          <a:chOff x="0" y="0"/>
          <a:chExt cx="0" cy="0"/>
        </a:xfrm>
      </p:grpSpPr>
      <p:sp useBgFill="1">
        <p:nvSpPr>
          <p:cNvPr id="326" name="Rectangle 3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Google Shape;300;p36"/>
          <p:cNvSpPr txBox="1">
            <a:spLocks noGrp="1"/>
          </p:cNvSpPr>
          <p:nvPr>
            <p:ph type="title"/>
          </p:nvPr>
        </p:nvSpPr>
        <p:spPr>
          <a:xfrm>
            <a:off x="271736" y="236307"/>
            <a:ext cx="3276451" cy="1467631"/>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4100" dirty="0"/>
              <a:t>THANK YOU!</a:t>
            </a:r>
          </a:p>
        </p:txBody>
      </p:sp>
      <p:sp>
        <p:nvSpPr>
          <p:cNvPr id="3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Google Shape;298;p36"/>
          <p:cNvSpPr txBox="1">
            <a:spLocks noGrp="1"/>
          </p:cNvSpPr>
          <p:nvPr>
            <p:ph type="body" idx="1"/>
          </p:nvPr>
        </p:nvSpPr>
        <p:spPr>
          <a:xfrm>
            <a:off x="227618" y="2178468"/>
            <a:ext cx="3551613" cy="2490501"/>
          </a:xfrm>
          <a:prstGeom prst="rect">
            <a:avLst/>
          </a:prstGeom>
        </p:spPr>
        <p:txBody>
          <a:bodyPr spcFirstLastPara="1" vert="horz" lIns="91440" tIns="45720" rIns="91440" bIns="45720" rtlCol="0" anchorCtr="0">
            <a:normAutofit/>
          </a:bodyPr>
          <a:lstStyle/>
          <a:p>
            <a:pPr marL="0" lvl="0" indent="0" defTabSz="914400">
              <a:spcBef>
                <a:spcPts val="600"/>
              </a:spcBef>
              <a:spcAft>
                <a:spcPts val="0"/>
              </a:spcAft>
              <a:buNone/>
            </a:pPr>
            <a:r>
              <a:rPr lang="en-US" sz="1700" b="1" dirty="0"/>
              <a:t>          Questions? </a:t>
            </a:r>
          </a:p>
          <a:p>
            <a:pPr marL="76200" indent="-228600" defTabSz="914400">
              <a:spcBef>
                <a:spcPts val="0"/>
              </a:spcBef>
              <a:buFont typeface="Arial" panose="020B0604020202020204" pitchFamily="34" charset="0"/>
              <a:buChar char="•"/>
            </a:pPr>
            <a:endParaRPr lang="en-US" sz="1700" dirty="0"/>
          </a:p>
          <a:p>
            <a:pPr indent="-228600" defTabSz="914400">
              <a:spcBef>
                <a:spcPts val="0"/>
              </a:spcBef>
              <a:buFont typeface="Arial" panose="020B0604020202020204" pitchFamily="34" charset="0"/>
              <a:buChar char="•"/>
            </a:pPr>
            <a:endParaRPr lang="en-US" sz="1700" dirty="0"/>
          </a:p>
          <a:p>
            <a:pPr marL="76200" indent="-228600" defTabSz="914400">
              <a:spcBef>
                <a:spcPts val="0"/>
              </a:spcBef>
              <a:buFont typeface="Arial" panose="020B0604020202020204" pitchFamily="34" charset="0"/>
              <a:buChar char="•"/>
            </a:pPr>
            <a:endParaRPr lang="en-US" sz="1700" dirty="0"/>
          </a:p>
          <a:p>
            <a:pPr marL="76200" lvl="0" indent="-228600" defTabSz="914400">
              <a:spcBef>
                <a:spcPts val="0"/>
              </a:spcBef>
              <a:spcAft>
                <a:spcPts val="0"/>
              </a:spcAft>
              <a:buSzPts val="2400"/>
              <a:buFont typeface="Arial" panose="020B0604020202020204" pitchFamily="34" charset="0"/>
              <a:buChar char="•"/>
            </a:pPr>
            <a:endParaRPr lang="en-US" sz="1700" dirty="0"/>
          </a:p>
        </p:txBody>
      </p:sp>
      <p:pic>
        <p:nvPicPr>
          <p:cNvPr id="2" name="Picture 1" descr="Application&#10;&#10;Description automatically generated with low confidence">
            <a:extLst>
              <a:ext uri="{FF2B5EF4-FFF2-40B4-BE49-F238E27FC236}">
                <a16:creationId xmlns:a16="http://schemas.microsoft.com/office/drawing/2014/main" id="{42B465D8-CF25-4E5C-841C-5D9E952D15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02" r="2" b="2"/>
          <a:stretch/>
        </p:blipFill>
        <p:spPr>
          <a:xfrm>
            <a:off x="4010275"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99" name="Google Shape;299;p36"/>
          <p:cNvSpPr txBox="1">
            <a:spLocks noGrp="1"/>
          </p:cNvSpPr>
          <p:nvPr>
            <p:ph type="sldNum" idx="12"/>
          </p:nvPr>
        </p:nvSpPr>
        <p:spPr>
          <a:xfrm>
            <a:off x="7829550" y="4767262"/>
            <a:ext cx="685800" cy="273844"/>
          </a:xfrm>
          <a:prstGeom prst="rect">
            <a:avLst/>
          </a:prstGeom>
        </p:spPr>
        <p:txBody>
          <a:bodyPr spcFirstLastPara="1" vert="horz" lIns="91440" tIns="45720" rIns="91440" bIns="45720" rtlCol="0" anchor="ctr" anchorCtr="0">
            <a:normAutofit/>
          </a:bodyPr>
          <a:lstStyle/>
          <a:p>
            <a:pPr defTabSz="914400">
              <a:lnSpc>
                <a:spcPct val="90000"/>
              </a:lnSpc>
              <a:spcAft>
                <a:spcPts val="600"/>
              </a:spcAft>
              <a:defRPr/>
            </a:pPr>
            <a:fld id="{00000000-1234-1234-1234-123412341234}" type="slidenum">
              <a:rPr lang="en-US" sz="700">
                <a:solidFill>
                  <a:srgbClr val="FFFFFF"/>
                </a:solidFill>
                <a:latin typeface="Calibri" panose="020F0502020204030204"/>
              </a:rPr>
              <a:pPr defTabSz="914400">
                <a:lnSpc>
                  <a:spcPct val="90000"/>
                </a:lnSpc>
                <a:spcAft>
                  <a:spcPts val="600"/>
                </a:spcAft>
                <a:defRPr/>
              </a:pPr>
              <a:t>10</a:t>
            </a:fld>
            <a:endParaRPr lang="en-US" sz="700">
              <a:solidFill>
                <a:srgbClr val="FFFFFF"/>
              </a:solidFill>
              <a:latin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28"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38322FF-733E-649C-ED95-C7B0A55ABF80}"/>
              </a:ext>
            </a:extLst>
          </p:cNvPr>
          <p:cNvSpPr>
            <a:spLocks noGrp="1"/>
          </p:cNvSpPr>
          <p:nvPr>
            <p:ph type="title"/>
          </p:nvPr>
        </p:nvSpPr>
        <p:spPr>
          <a:xfrm>
            <a:off x="195208" y="-150552"/>
            <a:ext cx="8537825" cy="1289304"/>
          </a:xfrm>
        </p:spPr>
        <p:txBody>
          <a:bodyPr anchor="b">
            <a:noAutofit/>
          </a:bodyPr>
          <a:lstStyle/>
          <a:p>
            <a:r>
              <a:rPr lang="en-US" sz="3200" b="1" dirty="0">
                <a:solidFill>
                  <a:schemeClr val="accent1">
                    <a:lumMod val="50000"/>
                  </a:schemeClr>
                </a:solidFill>
              </a:rPr>
              <a:t>Funding is the Lifeblood of Equipment Finance Companies</a:t>
            </a:r>
          </a:p>
        </p:txBody>
      </p:sp>
      <p:sp>
        <p:nvSpPr>
          <p:cNvPr id="1029"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930317"/>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E8062E5-DCBE-2BB7-1FF5-01604B608EC5}"/>
              </a:ext>
            </a:extLst>
          </p:cNvPr>
          <p:cNvGrpSpPr/>
          <p:nvPr/>
        </p:nvGrpSpPr>
        <p:grpSpPr>
          <a:xfrm>
            <a:off x="195208" y="1225876"/>
            <a:ext cx="8024116" cy="3830499"/>
            <a:chOff x="1581179" y="616485"/>
            <a:chExt cx="5943600" cy="3147763"/>
          </a:xfrm>
        </p:grpSpPr>
        <p:pic>
          <p:nvPicPr>
            <p:cNvPr id="1026" name="Picture 1179939457">
              <a:extLst>
                <a:ext uri="{FF2B5EF4-FFF2-40B4-BE49-F238E27FC236}">
                  <a16:creationId xmlns:a16="http://schemas.microsoft.com/office/drawing/2014/main" id="{CFFB57C8-F727-C3ED-6FB9-3709676CC3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81179" y="921885"/>
              <a:ext cx="5943600" cy="2675374"/>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E494AC2-0513-55ED-D93A-1BA4BBADD4EA}"/>
                </a:ext>
              </a:extLst>
            </p:cNvPr>
            <p:cNvSpPr txBox="1"/>
            <p:nvPr/>
          </p:nvSpPr>
          <p:spPr>
            <a:xfrm>
              <a:off x="3701117" y="616485"/>
              <a:ext cx="1914728" cy="276822"/>
            </a:xfrm>
            <a:prstGeom prst="roundRect">
              <a:avLst/>
            </a:prstGeom>
            <a:noFill/>
          </p:spPr>
          <p:txBody>
            <a:bodyPr wrap="none" rtlCol="0">
              <a:spAutoFit/>
            </a:bodyPr>
            <a:lstStyle/>
            <a:p>
              <a:pPr defTabSz="384048">
                <a:spcAft>
                  <a:spcPts val="600"/>
                </a:spcAft>
              </a:pPr>
              <a:r>
                <a:rPr lang="en-US" sz="1400" b="1" kern="1200" dirty="0">
                  <a:solidFill>
                    <a:srgbClr val="000000"/>
                  </a:solidFill>
                  <a:latin typeface="Arial" panose="020B0604020202020204" pitchFamily="34" charset="0"/>
                  <a:ea typeface="+mn-ea"/>
                  <a:cs typeface="Arial" panose="020B0604020202020204" pitchFamily="34" charset="0"/>
                </a:rPr>
                <a:t>Sequencing of Funding Tools</a:t>
              </a:r>
              <a:endParaRPr lang="en-US" sz="1400" b="1" dirty="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28D905C-E2A6-BAB5-C1F8-733B7628C261}"/>
                </a:ext>
              </a:extLst>
            </p:cNvPr>
            <p:cNvSpPr txBox="1"/>
            <p:nvPr/>
          </p:nvSpPr>
          <p:spPr>
            <a:xfrm>
              <a:off x="2078958" y="3576963"/>
              <a:ext cx="5338321" cy="187285"/>
            </a:xfrm>
            <a:prstGeom prst="roundRect">
              <a:avLst/>
            </a:prstGeom>
            <a:noFill/>
          </p:spPr>
          <p:txBody>
            <a:bodyPr wrap="none" rtlCol="0">
              <a:spAutoFit/>
            </a:bodyPr>
            <a:lstStyle/>
            <a:p>
              <a:pPr defTabSz="384048">
                <a:spcAft>
                  <a:spcPts val="600"/>
                </a:spcAft>
              </a:pPr>
              <a:r>
                <a:rPr lang="en-US" sz="420" i="1" kern="1200" dirty="0">
                  <a:solidFill>
                    <a:srgbClr val="000000"/>
                  </a:solidFill>
                  <a:latin typeface="Arial" panose="020B0604020202020204" pitchFamily="34" charset="0"/>
                  <a:ea typeface="+mn-ea"/>
                  <a:cs typeface="Arial" panose="020B0604020202020204" pitchFamily="34" charset="0"/>
                </a:rPr>
                <a:t>Sources: The Alta Group, LLC, Best Practices in Equipment Finance Funding, Securitization &amp; Syndication for Today and Tomorrow (Equipment Leasing &amp; Finance Foundation, 2022).</a:t>
              </a:r>
              <a:endParaRPr lang="en-US" sz="500" i="1"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8072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FF0B061-F37E-6B0C-C1F7-32C61C65DB7D}"/>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r>
              <a:rPr lang="en-US" sz="3200" kern="1200" dirty="0">
                <a:solidFill>
                  <a:schemeClr val="accent5">
                    <a:lumMod val="50000"/>
                  </a:schemeClr>
                </a:solidFill>
                <a:latin typeface="+mj-lt"/>
                <a:ea typeface="+mj-ea"/>
                <a:cs typeface="+mj-cs"/>
              </a:rPr>
              <a:t>Three Capital Markets Activities for Equipment Finance Companies </a:t>
            </a:r>
          </a:p>
        </p:txBody>
      </p:sp>
      <p:sp>
        <p:nvSpPr>
          <p:cNvPr id="2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5D7301-250C-E53F-BF61-60E373E897FC}"/>
              </a:ext>
            </a:extLst>
          </p:cNvPr>
          <p:cNvSpPr txBox="1"/>
          <p:nvPr/>
        </p:nvSpPr>
        <p:spPr>
          <a:xfrm>
            <a:off x="628650" y="1447038"/>
            <a:ext cx="7886700" cy="3188970"/>
          </a:xfrm>
          <a:prstGeom prst="rect">
            <a:avLst/>
          </a:prstGeom>
        </p:spPr>
        <p:txBody>
          <a:bodyPr vert="horz" lIns="91440" tIns="45720" rIns="91440" bIns="45720" rtlCol="0">
            <a:normAutofit/>
          </a:bodyPr>
          <a:lstStyle/>
          <a:p>
            <a:pPr lvl="0" defTabSz="914400">
              <a:lnSpc>
                <a:spcPct val="90000"/>
              </a:lnSpc>
              <a:spcAft>
                <a:spcPts val="600"/>
              </a:spcAft>
            </a:pPr>
            <a:r>
              <a:rPr lang="en-US" sz="1700" i="1" dirty="0">
                <a:solidFill>
                  <a:schemeClr val="accent5">
                    <a:lumMod val="50000"/>
                  </a:schemeClr>
                </a:solidFill>
              </a:rPr>
              <a:t>Capital Markets activity is any type of external funding required to operate an equipment leasing company.</a:t>
            </a:r>
          </a:p>
          <a:p>
            <a:pPr lvl="0" indent="-228600" defTabSz="914400">
              <a:lnSpc>
                <a:spcPct val="90000"/>
              </a:lnSpc>
              <a:spcAft>
                <a:spcPts val="600"/>
              </a:spcAft>
              <a:buFont typeface="Arial" panose="020B0604020202020204" pitchFamily="34" charset="0"/>
              <a:buChar char="•"/>
            </a:pPr>
            <a:endParaRPr lang="en-US" sz="1700" i="1" dirty="0"/>
          </a:p>
        </p:txBody>
      </p:sp>
      <p:grpSp>
        <p:nvGrpSpPr>
          <p:cNvPr id="22" name="Group 21">
            <a:extLst>
              <a:ext uri="{FF2B5EF4-FFF2-40B4-BE49-F238E27FC236}">
                <a16:creationId xmlns:a16="http://schemas.microsoft.com/office/drawing/2014/main" id="{DB50EFBC-8AD4-20ED-FB4E-EB88777C9EE8}"/>
              </a:ext>
            </a:extLst>
          </p:cNvPr>
          <p:cNvGrpSpPr/>
          <p:nvPr/>
        </p:nvGrpSpPr>
        <p:grpSpPr>
          <a:xfrm>
            <a:off x="1018956" y="2252202"/>
            <a:ext cx="6975976" cy="2697062"/>
            <a:chOff x="817243" y="802958"/>
            <a:chExt cx="7858129" cy="3643630"/>
          </a:xfrm>
        </p:grpSpPr>
        <p:sp>
          <p:nvSpPr>
            <p:cNvPr id="23" name="Rectangle 22">
              <a:extLst>
                <a:ext uri="{FF2B5EF4-FFF2-40B4-BE49-F238E27FC236}">
                  <a16:creationId xmlns:a16="http://schemas.microsoft.com/office/drawing/2014/main" id="{B2C584EE-4FB8-3B05-3799-46C435974B4F}"/>
                </a:ext>
              </a:extLst>
            </p:cNvPr>
            <p:cNvSpPr/>
            <p:nvPr/>
          </p:nvSpPr>
          <p:spPr>
            <a:xfrm>
              <a:off x="817244" y="802958"/>
              <a:ext cx="7858126" cy="3643630"/>
            </a:xfrm>
            <a:prstGeom prst="rect">
              <a:avLst/>
            </a:prstGeom>
            <a:noFill/>
          </p:spPr>
        </p:sp>
        <p:sp>
          <p:nvSpPr>
            <p:cNvPr id="24" name="Freeform: Shape 23">
              <a:extLst>
                <a:ext uri="{FF2B5EF4-FFF2-40B4-BE49-F238E27FC236}">
                  <a16:creationId xmlns:a16="http://schemas.microsoft.com/office/drawing/2014/main" id="{A141B127-4BBE-D02D-0D27-C28FBA882E38}"/>
                </a:ext>
              </a:extLst>
            </p:cNvPr>
            <p:cNvSpPr/>
            <p:nvPr/>
          </p:nvSpPr>
          <p:spPr>
            <a:xfrm rot="21600000">
              <a:off x="817243" y="803091"/>
              <a:ext cx="7858129" cy="1012886"/>
            </a:xfrm>
            <a:custGeom>
              <a:avLst/>
              <a:gdLst>
                <a:gd name="connsiteX0" fmla="*/ 0 w 7858129"/>
                <a:gd name="connsiteY0" fmla="*/ 0 h 1012884"/>
                <a:gd name="connsiteX1" fmla="*/ 7351687 w 7858129"/>
                <a:gd name="connsiteY1" fmla="*/ 0 h 1012884"/>
                <a:gd name="connsiteX2" fmla="*/ 7858129 w 7858129"/>
                <a:gd name="connsiteY2" fmla="*/ 506442 h 1012884"/>
                <a:gd name="connsiteX3" fmla="*/ 7351687 w 7858129"/>
                <a:gd name="connsiteY3" fmla="*/ 1012884 h 1012884"/>
                <a:gd name="connsiteX4" fmla="*/ 0 w 7858129"/>
                <a:gd name="connsiteY4" fmla="*/ 1012884 h 1012884"/>
                <a:gd name="connsiteX5" fmla="*/ 0 w 7858129"/>
                <a:gd name="connsiteY5" fmla="*/ 0 h 101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129" h="1012884">
                  <a:moveTo>
                    <a:pt x="7858129" y="1012883"/>
                  </a:moveTo>
                  <a:lnTo>
                    <a:pt x="506442" y="1012883"/>
                  </a:lnTo>
                  <a:lnTo>
                    <a:pt x="0" y="506442"/>
                  </a:lnTo>
                  <a:lnTo>
                    <a:pt x="506442" y="1"/>
                  </a:lnTo>
                  <a:lnTo>
                    <a:pt x="7858129" y="1"/>
                  </a:lnTo>
                  <a:lnTo>
                    <a:pt x="7858129" y="1012883"/>
                  </a:lnTo>
                  <a:close/>
                </a:path>
              </a:pathLst>
            </a:custGeom>
            <a:solidFill>
              <a:schemeClr val="accent1">
                <a:lumMod val="75000"/>
              </a:schemeClr>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699875" tIns="68581" rIns="128016" bIns="68581" numCol="1" spcCol="1270" anchor="ctr" anchorCtr="0">
              <a:noAutofit/>
            </a:bodyPr>
            <a:lstStyle/>
            <a:p>
              <a:pPr marL="0" lvl="0" indent="0" algn="ctr" defTabSz="800100">
                <a:lnSpc>
                  <a:spcPct val="90000"/>
                </a:lnSpc>
                <a:spcBef>
                  <a:spcPct val="0"/>
                </a:spcBef>
                <a:spcAft>
                  <a:spcPct val="35000"/>
                </a:spcAft>
                <a:buNone/>
              </a:pPr>
              <a:r>
                <a:rPr lang="en-US" b="1" dirty="0">
                  <a:latin typeface="Arial" panose="020B0604020202020204" pitchFamily="34" charset="0"/>
                  <a:cs typeface="Arial" panose="020B0604020202020204" pitchFamily="34" charset="0"/>
                </a:rPr>
                <a:t>Equipment-Backed Securitizations</a:t>
              </a:r>
              <a:endParaRPr lang="en-US" sz="1800" b="1" kern="1200"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4558D7F4-8A9C-FD19-B1B7-039D2AC65602}"/>
                </a:ext>
              </a:extLst>
            </p:cNvPr>
            <p:cNvSpPr/>
            <p:nvPr/>
          </p:nvSpPr>
          <p:spPr>
            <a:xfrm>
              <a:off x="817244" y="803092"/>
              <a:ext cx="1012884" cy="1012884"/>
            </a:xfrm>
            <a:prstGeom prst="ellipse">
              <a:avLst/>
            </a:prstGeom>
            <a:solidFill>
              <a:srgbClr val="00206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3200" b="1" dirty="0">
                  <a:solidFill>
                    <a:schemeClr val="tx1"/>
                  </a:solidFill>
                </a:rPr>
                <a:t>1</a:t>
              </a:r>
            </a:p>
          </p:txBody>
        </p:sp>
        <p:sp>
          <p:nvSpPr>
            <p:cNvPr id="27" name="Freeform: Shape 26">
              <a:extLst>
                <a:ext uri="{FF2B5EF4-FFF2-40B4-BE49-F238E27FC236}">
                  <a16:creationId xmlns:a16="http://schemas.microsoft.com/office/drawing/2014/main" id="{E2327CD7-F560-A0FD-AE01-419A35AC10A2}"/>
                </a:ext>
              </a:extLst>
            </p:cNvPr>
            <p:cNvSpPr/>
            <p:nvPr/>
          </p:nvSpPr>
          <p:spPr>
            <a:xfrm rot="21600000">
              <a:off x="817243" y="2118329"/>
              <a:ext cx="7858129" cy="1012886"/>
            </a:xfrm>
            <a:custGeom>
              <a:avLst/>
              <a:gdLst>
                <a:gd name="connsiteX0" fmla="*/ 0 w 7858129"/>
                <a:gd name="connsiteY0" fmla="*/ 0 h 1012884"/>
                <a:gd name="connsiteX1" fmla="*/ 7351687 w 7858129"/>
                <a:gd name="connsiteY1" fmla="*/ 0 h 1012884"/>
                <a:gd name="connsiteX2" fmla="*/ 7858129 w 7858129"/>
                <a:gd name="connsiteY2" fmla="*/ 506442 h 1012884"/>
                <a:gd name="connsiteX3" fmla="*/ 7351687 w 7858129"/>
                <a:gd name="connsiteY3" fmla="*/ 1012884 h 1012884"/>
                <a:gd name="connsiteX4" fmla="*/ 0 w 7858129"/>
                <a:gd name="connsiteY4" fmla="*/ 1012884 h 1012884"/>
                <a:gd name="connsiteX5" fmla="*/ 0 w 7858129"/>
                <a:gd name="connsiteY5" fmla="*/ 0 h 101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129" h="1012884">
                  <a:moveTo>
                    <a:pt x="7858129" y="1012883"/>
                  </a:moveTo>
                  <a:lnTo>
                    <a:pt x="506442" y="1012883"/>
                  </a:lnTo>
                  <a:lnTo>
                    <a:pt x="0" y="506442"/>
                  </a:lnTo>
                  <a:lnTo>
                    <a:pt x="506442" y="1"/>
                  </a:lnTo>
                  <a:lnTo>
                    <a:pt x="7858129" y="1"/>
                  </a:lnTo>
                  <a:lnTo>
                    <a:pt x="7858129" y="1012883"/>
                  </a:lnTo>
                  <a:close/>
                </a:path>
              </a:pathLst>
            </a:custGeom>
            <a:solidFill>
              <a:schemeClr val="accent2">
                <a:lumMod val="75000"/>
              </a:schemeClr>
            </a:solidFill>
          </p:spPr>
          <p:style>
            <a:lnRef idx="2">
              <a:schemeClr val="lt1">
                <a:hueOff val="0"/>
                <a:satOff val="0"/>
                <a:lumOff val="0"/>
                <a:alphaOff val="0"/>
              </a:schemeClr>
            </a:lnRef>
            <a:fillRef idx="1">
              <a:schemeClr val="accent1">
                <a:shade val="80000"/>
                <a:hueOff val="280634"/>
                <a:satOff val="-23314"/>
                <a:lumOff val="18048"/>
                <a:alphaOff val="0"/>
              </a:schemeClr>
            </a:fillRef>
            <a:effectRef idx="0">
              <a:schemeClr val="accent1">
                <a:shade val="80000"/>
                <a:hueOff val="280634"/>
                <a:satOff val="-23314"/>
                <a:lumOff val="18048"/>
                <a:alphaOff val="0"/>
              </a:schemeClr>
            </a:effectRef>
            <a:fontRef idx="minor">
              <a:schemeClr val="lt1"/>
            </a:fontRef>
          </p:style>
          <p:txBody>
            <a:bodyPr spcFirstLastPara="0" vert="horz" wrap="square" lIns="699875" tIns="68581" rIns="128016" bIns="68581"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Syndications</a:t>
              </a:r>
            </a:p>
          </p:txBody>
        </p:sp>
        <p:sp>
          <p:nvSpPr>
            <p:cNvPr id="29" name="Oval 28">
              <a:extLst>
                <a:ext uri="{FF2B5EF4-FFF2-40B4-BE49-F238E27FC236}">
                  <a16:creationId xmlns:a16="http://schemas.microsoft.com/office/drawing/2014/main" id="{DE9B98E1-2C64-1658-3471-1A06DA22B2E6}"/>
                </a:ext>
              </a:extLst>
            </p:cNvPr>
            <p:cNvSpPr/>
            <p:nvPr/>
          </p:nvSpPr>
          <p:spPr>
            <a:xfrm>
              <a:off x="817244" y="2118330"/>
              <a:ext cx="1012884" cy="1012884"/>
            </a:xfrm>
            <a:prstGeom prst="ellipse">
              <a:avLst/>
            </a:prstGeom>
            <a:solidFill>
              <a:srgbClr val="002060"/>
            </a:solidFill>
          </p:spPr>
          <p:style>
            <a:lnRef idx="2">
              <a:schemeClr val="lt1">
                <a:hueOff val="0"/>
                <a:satOff val="0"/>
                <a:lumOff val="0"/>
                <a:alphaOff val="0"/>
              </a:schemeClr>
            </a:lnRef>
            <a:fillRef idx="1">
              <a:schemeClr val="accent1">
                <a:tint val="50000"/>
                <a:hueOff val="19191"/>
                <a:satOff val="-919"/>
                <a:lumOff val="7145"/>
                <a:alphaOff val="0"/>
              </a:schemeClr>
            </a:fillRef>
            <a:effectRef idx="0">
              <a:schemeClr val="accent1">
                <a:tint val="50000"/>
                <a:hueOff val="19191"/>
                <a:satOff val="-919"/>
                <a:lumOff val="7145"/>
                <a:alphaOff val="0"/>
              </a:schemeClr>
            </a:effectRef>
            <a:fontRef idx="minor">
              <a:schemeClr val="lt1">
                <a:hueOff val="0"/>
                <a:satOff val="0"/>
                <a:lumOff val="0"/>
                <a:alphaOff val="0"/>
              </a:schemeClr>
            </a:fontRef>
          </p:style>
          <p:txBody>
            <a:bodyPr anchor="ctr"/>
            <a:lstStyle/>
            <a:p>
              <a:pPr algn="ctr"/>
              <a:r>
                <a:rPr lang="en-US" sz="3200" b="1" dirty="0">
                  <a:solidFill>
                    <a:schemeClr val="tx2"/>
                  </a:solidFill>
                </a:rPr>
                <a:t>2</a:t>
              </a:r>
            </a:p>
          </p:txBody>
        </p:sp>
        <p:sp>
          <p:nvSpPr>
            <p:cNvPr id="30" name="Freeform: Shape 29">
              <a:extLst>
                <a:ext uri="{FF2B5EF4-FFF2-40B4-BE49-F238E27FC236}">
                  <a16:creationId xmlns:a16="http://schemas.microsoft.com/office/drawing/2014/main" id="{D155B82E-42E6-4C6D-ECEF-C35A6EA3BB01}"/>
                </a:ext>
              </a:extLst>
            </p:cNvPr>
            <p:cNvSpPr/>
            <p:nvPr/>
          </p:nvSpPr>
          <p:spPr>
            <a:xfrm rot="21600000">
              <a:off x="817243" y="3433568"/>
              <a:ext cx="7858129" cy="1012885"/>
            </a:xfrm>
            <a:custGeom>
              <a:avLst/>
              <a:gdLst>
                <a:gd name="connsiteX0" fmla="*/ 0 w 7858129"/>
                <a:gd name="connsiteY0" fmla="*/ 0 h 1012884"/>
                <a:gd name="connsiteX1" fmla="*/ 7351687 w 7858129"/>
                <a:gd name="connsiteY1" fmla="*/ 0 h 1012884"/>
                <a:gd name="connsiteX2" fmla="*/ 7858129 w 7858129"/>
                <a:gd name="connsiteY2" fmla="*/ 506442 h 1012884"/>
                <a:gd name="connsiteX3" fmla="*/ 7351687 w 7858129"/>
                <a:gd name="connsiteY3" fmla="*/ 1012884 h 1012884"/>
                <a:gd name="connsiteX4" fmla="*/ 0 w 7858129"/>
                <a:gd name="connsiteY4" fmla="*/ 1012884 h 1012884"/>
                <a:gd name="connsiteX5" fmla="*/ 0 w 7858129"/>
                <a:gd name="connsiteY5" fmla="*/ 0 h 101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129" h="1012884">
                  <a:moveTo>
                    <a:pt x="7858129" y="1012883"/>
                  </a:moveTo>
                  <a:lnTo>
                    <a:pt x="506442" y="1012883"/>
                  </a:lnTo>
                  <a:lnTo>
                    <a:pt x="0" y="506442"/>
                  </a:lnTo>
                  <a:lnTo>
                    <a:pt x="506442" y="1"/>
                  </a:lnTo>
                  <a:lnTo>
                    <a:pt x="7858129" y="1"/>
                  </a:lnTo>
                  <a:lnTo>
                    <a:pt x="7858129" y="1012883"/>
                  </a:lnTo>
                  <a:close/>
                </a:path>
              </a:pathLst>
            </a:custGeom>
            <a:solidFill>
              <a:schemeClr val="accent6">
                <a:lumMod val="75000"/>
              </a:schemeClr>
            </a:solidFill>
          </p:spPr>
          <p:style>
            <a:lnRef idx="2">
              <a:schemeClr val="lt1">
                <a:hueOff val="0"/>
                <a:satOff val="0"/>
                <a:lumOff val="0"/>
                <a:alphaOff val="0"/>
              </a:schemeClr>
            </a:lnRef>
            <a:fillRef idx="1">
              <a:schemeClr val="accent1">
                <a:shade val="80000"/>
                <a:hueOff val="561269"/>
                <a:satOff val="-46629"/>
                <a:lumOff val="36096"/>
                <a:alphaOff val="0"/>
              </a:schemeClr>
            </a:fillRef>
            <a:effectRef idx="0">
              <a:schemeClr val="accent1">
                <a:shade val="80000"/>
                <a:hueOff val="561269"/>
                <a:satOff val="-46629"/>
                <a:lumOff val="36096"/>
                <a:alphaOff val="0"/>
              </a:schemeClr>
            </a:effectRef>
            <a:fontRef idx="minor">
              <a:schemeClr val="lt1"/>
            </a:fontRef>
          </p:style>
          <p:txBody>
            <a:bodyPr spcFirstLastPara="0" vert="horz" wrap="square" lIns="699875" tIns="68581"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Portfolio Sales</a:t>
              </a:r>
              <a:endParaRPr lang="en-US" sz="1800" kern="1200" dirty="0">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E7089A78-46C0-92D3-F2B5-34FD206CB996}"/>
                </a:ext>
              </a:extLst>
            </p:cNvPr>
            <p:cNvSpPr/>
            <p:nvPr/>
          </p:nvSpPr>
          <p:spPr>
            <a:xfrm>
              <a:off x="817244" y="3433569"/>
              <a:ext cx="1012884" cy="1012884"/>
            </a:xfrm>
            <a:prstGeom prst="ellipse">
              <a:avLst/>
            </a:prstGeom>
            <a:solidFill>
              <a:srgbClr val="002060"/>
            </a:solidFill>
          </p:spPr>
          <p:style>
            <a:lnRef idx="2">
              <a:schemeClr val="lt1">
                <a:hueOff val="0"/>
                <a:satOff val="0"/>
                <a:lumOff val="0"/>
                <a:alphaOff val="0"/>
              </a:schemeClr>
            </a:lnRef>
            <a:fillRef idx="1">
              <a:schemeClr val="accent1">
                <a:tint val="50000"/>
                <a:hueOff val="38383"/>
                <a:satOff val="-1839"/>
                <a:lumOff val="14289"/>
                <a:alphaOff val="0"/>
              </a:schemeClr>
            </a:fillRef>
            <a:effectRef idx="0">
              <a:schemeClr val="accent1">
                <a:tint val="50000"/>
                <a:hueOff val="38383"/>
                <a:satOff val="-1839"/>
                <a:lumOff val="14289"/>
                <a:alphaOff val="0"/>
              </a:schemeClr>
            </a:effectRef>
            <a:fontRef idx="minor">
              <a:schemeClr val="lt1">
                <a:hueOff val="0"/>
                <a:satOff val="0"/>
                <a:lumOff val="0"/>
                <a:alphaOff val="0"/>
              </a:schemeClr>
            </a:fontRef>
          </p:style>
          <p:txBody>
            <a:bodyPr anchor="ctr"/>
            <a:lstStyle/>
            <a:p>
              <a:pPr algn="ctr"/>
              <a:r>
                <a:rPr lang="en-US" sz="3200" b="1" dirty="0">
                  <a:solidFill>
                    <a:schemeClr val="tx1"/>
                  </a:solidFill>
                </a:rPr>
                <a:t>3</a:t>
              </a:r>
              <a:endParaRPr lang="en-US" dirty="0">
                <a:solidFill>
                  <a:schemeClr val="tx1"/>
                </a:solidFill>
              </a:endParaRPr>
            </a:p>
          </p:txBody>
        </p:sp>
      </p:grpSp>
    </p:spTree>
    <p:extLst>
      <p:ext uri="{BB962C8B-B14F-4D97-AF65-F5344CB8AC3E}">
        <p14:creationId xmlns:p14="http://schemas.microsoft.com/office/powerpoint/2010/main" val="397631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C9A86-07DB-7B1B-5488-9F93BF847946}"/>
              </a:ext>
            </a:extLst>
          </p:cNvPr>
          <p:cNvSpPr>
            <a:spLocks noGrp="1"/>
          </p:cNvSpPr>
          <p:nvPr>
            <p:ph idx="1"/>
          </p:nvPr>
        </p:nvSpPr>
        <p:spPr>
          <a:xfrm>
            <a:off x="499819" y="729600"/>
            <a:ext cx="8177262" cy="3901304"/>
          </a:xfrm>
        </p:spPr>
        <p:txBody>
          <a:bodyPr/>
          <a:lstStyle/>
          <a:p>
            <a:pPr marL="0" indent="0">
              <a:buNone/>
            </a:pPr>
            <a:r>
              <a:rPr lang="en-US" sz="1400" b="1" i="0" dirty="0">
                <a:solidFill>
                  <a:schemeClr val="accent5">
                    <a:lumMod val="50000"/>
                  </a:schemeClr>
                </a:solidFill>
                <a:effectLst/>
                <a:latin typeface="arial" panose="020B0604020202020204" pitchFamily="34" charset="0"/>
              </a:rPr>
              <a:t>Securitization is the process in which equipment loans and leases are pooled together so that they can be repackaged into marketable, interest-bearing securities</a:t>
            </a:r>
            <a:r>
              <a:rPr lang="en-US" sz="1400" b="0" i="0" dirty="0">
                <a:solidFill>
                  <a:schemeClr val="accent5">
                    <a:lumMod val="50000"/>
                  </a:schemeClr>
                </a:solidFill>
                <a:effectLst/>
                <a:latin typeface="arial" panose="020B0604020202020204" pitchFamily="34" charset="0"/>
              </a:rPr>
              <a:t>. </a:t>
            </a:r>
          </a:p>
          <a:p>
            <a:pPr marL="0" indent="0">
              <a:buNone/>
            </a:pPr>
            <a:endParaRPr lang="en-US" dirty="0"/>
          </a:p>
        </p:txBody>
      </p:sp>
      <p:sp>
        <p:nvSpPr>
          <p:cNvPr id="3" name="Title 2">
            <a:extLst>
              <a:ext uri="{FF2B5EF4-FFF2-40B4-BE49-F238E27FC236}">
                <a16:creationId xmlns:a16="http://schemas.microsoft.com/office/drawing/2014/main" id="{33AC3F93-EFB6-2037-710B-8BFF988A944E}"/>
              </a:ext>
            </a:extLst>
          </p:cNvPr>
          <p:cNvSpPr>
            <a:spLocks noGrp="1"/>
          </p:cNvSpPr>
          <p:nvPr>
            <p:ph type="title"/>
          </p:nvPr>
        </p:nvSpPr>
        <p:spPr>
          <a:xfrm>
            <a:off x="559473" y="-81320"/>
            <a:ext cx="7886700" cy="994172"/>
          </a:xfrm>
        </p:spPr>
        <p:txBody>
          <a:bodyPr/>
          <a:lstStyle/>
          <a:p>
            <a:r>
              <a:rPr lang="en-US" dirty="0">
                <a:solidFill>
                  <a:schemeClr val="accent5">
                    <a:lumMod val="50000"/>
                  </a:schemeClr>
                </a:solidFill>
              </a:rPr>
              <a:t>What’s An Equipment-Backed Securitization?</a:t>
            </a:r>
          </a:p>
        </p:txBody>
      </p:sp>
      <p:grpSp>
        <p:nvGrpSpPr>
          <p:cNvPr id="28" name="Group 27">
            <a:extLst>
              <a:ext uri="{FF2B5EF4-FFF2-40B4-BE49-F238E27FC236}">
                <a16:creationId xmlns:a16="http://schemas.microsoft.com/office/drawing/2014/main" id="{960AC87F-7090-99E2-052F-CCC774418837}"/>
              </a:ext>
            </a:extLst>
          </p:cNvPr>
          <p:cNvGrpSpPr/>
          <p:nvPr/>
        </p:nvGrpSpPr>
        <p:grpSpPr>
          <a:xfrm>
            <a:off x="351444" y="1273717"/>
            <a:ext cx="8292735" cy="3718053"/>
            <a:chOff x="489998" y="1166260"/>
            <a:chExt cx="8153360" cy="4088718"/>
          </a:xfrm>
        </p:grpSpPr>
        <p:grpSp>
          <p:nvGrpSpPr>
            <p:cNvPr id="14" name="Group 13">
              <a:extLst>
                <a:ext uri="{FF2B5EF4-FFF2-40B4-BE49-F238E27FC236}">
                  <a16:creationId xmlns:a16="http://schemas.microsoft.com/office/drawing/2014/main" id="{485E3119-C914-DB2D-F0CF-32C715E66474}"/>
                </a:ext>
              </a:extLst>
            </p:cNvPr>
            <p:cNvGrpSpPr/>
            <p:nvPr/>
          </p:nvGrpSpPr>
          <p:grpSpPr>
            <a:xfrm>
              <a:off x="489998" y="1166260"/>
              <a:ext cx="8153360" cy="4088718"/>
              <a:chOff x="489998" y="1106824"/>
              <a:chExt cx="8153360" cy="4088718"/>
            </a:xfrm>
          </p:grpSpPr>
          <p:sp>
            <p:nvSpPr>
              <p:cNvPr id="4" name="Shape 3152">
                <a:extLst>
                  <a:ext uri="{FF2B5EF4-FFF2-40B4-BE49-F238E27FC236}">
                    <a16:creationId xmlns:a16="http://schemas.microsoft.com/office/drawing/2014/main" id="{C59FEB51-4B73-50CE-218B-C0990705DB44}"/>
                  </a:ext>
                </a:extLst>
              </p:cNvPr>
              <p:cNvSpPr/>
              <p:nvPr/>
            </p:nvSpPr>
            <p:spPr>
              <a:xfrm>
                <a:off x="6410593" y="1106824"/>
                <a:ext cx="2179680" cy="1709451"/>
              </a:xfrm>
              <a:custGeom>
                <a:avLst/>
                <a:gdLst/>
                <a:ahLst/>
                <a:cxnLst/>
                <a:rect l="0" t="0" r="0" b="0"/>
                <a:pathLst>
                  <a:path w="120000" h="120000" extrusionOk="0">
                    <a:moveTo>
                      <a:pt x="114578" y="71489"/>
                    </a:moveTo>
                    <a:cubicBezTo>
                      <a:pt x="119999" y="65106"/>
                      <a:pt x="119999" y="54893"/>
                      <a:pt x="114578" y="48510"/>
                    </a:cubicBezTo>
                    <a:cubicBezTo>
                      <a:pt x="78795" y="6382"/>
                      <a:pt x="78795" y="6382"/>
                      <a:pt x="78795" y="6382"/>
                    </a:cubicBezTo>
                    <a:cubicBezTo>
                      <a:pt x="73373" y="0"/>
                      <a:pt x="69036" y="2127"/>
                      <a:pt x="69036" y="11063"/>
                    </a:cubicBezTo>
                    <a:cubicBezTo>
                      <a:pt x="69036" y="11063"/>
                      <a:pt x="69036" y="11063"/>
                      <a:pt x="69036" y="11063"/>
                    </a:cubicBezTo>
                    <a:cubicBezTo>
                      <a:pt x="69036" y="20000"/>
                      <a:pt x="62891" y="27659"/>
                      <a:pt x="55301" y="27659"/>
                    </a:cubicBezTo>
                    <a:cubicBezTo>
                      <a:pt x="13734" y="27659"/>
                      <a:pt x="13734" y="27659"/>
                      <a:pt x="13734" y="27659"/>
                    </a:cubicBezTo>
                    <a:cubicBezTo>
                      <a:pt x="6144" y="27659"/>
                      <a:pt x="0" y="34893"/>
                      <a:pt x="0" y="43829"/>
                    </a:cubicBezTo>
                    <a:cubicBezTo>
                      <a:pt x="0" y="76170"/>
                      <a:pt x="0" y="76170"/>
                      <a:pt x="0" y="76170"/>
                    </a:cubicBezTo>
                    <a:cubicBezTo>
                      <a:pt x="0" y="85106"/>
                      <a:pt x="6144" y="92765"/>
                      <a:pt x="13734" y="92765"/>
                    </a:cubicBezTo>
                    <a:cubicBezTo>
                      <a:pt x="55301" y="92765"/>
                      <a:pt x="55301" y="92765"/>
                      <a:pt x="55301" y="92765"/>
                    </a:cubicBezTo>
                    <a:cubicBezTo>
                      <a:pt x="62891" y="92765"/>
                      <a:pt x="69036" y="100000"/>
                      <a:pt x="69036" y="108936"/>
                    </a:cubicBezTo>
                    <a:cubicBezTo>
                      <a:pt x="69036" y="108936"/>
                      <a:pt x="69036" y="108936"/>
                      <a:pt x="69036" y="108936"/>
                    </a:cubicBezTo>
                    <a:cubicBezTo>
                      <a:pt x="69036" y="117872"/>
                      <a:pt x="73373" y="120000"/>
                      <a:pt x="78795" y="113617"/>
                    </a:cubicBezTo>
                    <a:lnTo>
                      <a:pt x="114578" y="71489"/>
                    </a:lnTo>
                    <a:close/>
                  </a:path>
                </a:pathLst>
              </a:custGeom>
              <a:solidFill>
                <a:schemeClr val="accent5"/>
              </a:solidFill>
              <a:ln/>
              <a:effectLst/>
            </p:spPr>
            <p:style>
              <a:lnRef idx="0">
                <a:schemeClr val="accent5"/>
              </a:lnRef>
              <a:fillRef idx="3">
                <a:schemeClr val="accent5"/>
              </a:fillRef>
              <a:effectRef idx="3">
                <a:schemeClr val="accent5"/>
              </a:effectRef>
              <a:fontRef idx="minor">
                <a:schemeClr val="lt1"/>
              </a:fontRef>
            </p:style>
            <p:txBody>
              <a:bodyPr lIns="45694" tIns="22841" rIns="45694" bIns="22841" anchor="t" anchorCtr="0">
                <a:noAutofit/>
              </a:bodyPr>
              <a:lstStyle/>
              <a:p>
                <a:pPr algn="just">
                  <a:buClr>
                    <a:srgbClr val="000000"/>
                  </a:buClr>
                </a:pPr>
                <a:endParaRPr sz="900" dirty="0">
                  <a:solidFill>
                    <a:schemeClr val="dk1"/>
                  </a:solidFill>
                  <a:latin typeface="Arial" panose="020B0604020202020204" pitchFamily="34" charset="0"/>
                  <a:ea typeface="Lato Light" panose="020F0502020204030203" pitchFamily="34" charset="0"/>
                  <a:cs typeface="Arial" panose="020B0604020202020204" pitchFamily="34" charset="0"/>
                  <a:sym typeface="Arial"/>
                </a:endParaRPr>
              </a:p>
            </p:txBody>
          </p:sp>
          <p:sp>
            <p:nvSpPr>
              <p:cNvPr id="5" name="Shape 3156">
                <a:extLst>
                  <a:ext uri="{FF2B5EF4-FFF2-40B4-BE49-F238E27FC236}">
                    <a16:creationId xmlns:a16="http://schemas.microsoft.com/office/drawing/2014/main" id="{A3DC633E-239A-D8BE-8F65-6D373A3DDE47}"/>
                  </a:ext>
                </a:extLst>
              </p:cNvPr>
              <p:cNvSpPr/>
              <p:nvPr/>
            </p:nvSpPr>
            <p:spPr>
              <a:xfrm>
                <a:off x="4901120" y="1106824"/>
                <a:ext cx="2179680" cy="1709451"/>
              </a:xfrm>
              <a:custGeom>
                <a:avLst/>
                <a:gdLst/>
                <a:ahLst/>
                <a:cxnLst/>
                <a:rect l="0" t="0" r="0" b="0"/>
                <a:pathLst>
                  <a:path w="120000" h="120000" extrusionOk="0">
                    <a:moveTo>
                      <a:pt x="114578" y="71489"/>
                    </a:moveTo>
                    <a:cubicBezTo>
                      <a:pt x="119999" y="65106"/>
                      <a:pt x="119999" y="54893"/>
                      <a:pt x="114578" y="48510"/>
                    </a:cubicBezTo>
                    <a:cubicBezTo>
                      <a:pt x="79156" y="6382"/>
                      <a:pt x="79156" y="6382"/>
                      <a:pt x="79156" y="6382"/>
                    </a:cubicBezTo>
                    <a:cubicBezTo>
                      <a:pt x="73734" y="0"/>
                      <a:pt x="69036" y="2127"/>
                      <a:pt x="69036" y="11063"/>
                    </a:cubicBezTo>
                    <a:cubicBezTo>
                      <a:pt x="69036" y="11063"/>
                      <a:pt x="69036" y="11063"/>
                      <a:pt x="69036" y="11063"/>
                    </a:cubicBezTo>
                    <a:cubicBezTo>
                      <a:pt x="69036" y="20000"/>
                      <a:pt x="62891" y="27659"/>
                      <a:pt x="55301" y="27659"/>
                    </a:cubicBezTo>
                    <a:cubicBezTo>
                      <a:pt x="14096" y="27659"/>
                      <a:pt x="14096" y="27659"/>
                      <a:pt x="14096" y="27659"/>
                    </a:cubicBezTo>
                    <a:cubicBezTo>
                      <a:pt x="6506" y="27659"/>
                      <a:pt x="0" y="34893"/>
                      <a:pt x="0" y="43829"/>
                    </a:cubicBezTo>
                    <a:cubicBezTo>
                      <a:pt x="0" y="76170"/>
                      <a:pt x="0" y="76170"/>
                      <a:pt x="0" y="76170"/>
                    </a:cubicBezTo>
                    <a:cubicBezTo>
                      <a:pt x="0" y="85106"/>
                      <a:pt x="6506" y="92765"/>
                      <a:pt x="14096" y="92765"/>
                    </a:cubicBezTo>
                    <a:cubicBezTo>
                      <a:pt x="55301" y="92765"/>
                      <a:pt x="55301" y="92765"/>
                      <a:pt x="55301" y="92765"/>
                    </a:cubicBezTo>
                    <a:cubicBezTo>
                      <a:pt x="62891" y="92765"/>
                      <a:pt x="69036" y="100000"/>
                      <a:pt x="69036" y="108936"/>
                    </a:cubicBezTo>
                    <a:cubicBezTo>
                      <a:pt x="69036" y="108936"/>
                      <a:pt x="69036" y="108936"/>
                      <a:pt x="69036" y="108936"/>
                    </a:cubicBezTo>
                    <a:cubicBezTo>
                      <a:pt x="69036" y="117872"/>
                      <a:pt x="73734" y="120000"/>
                      <a:pt x="79156" y="113617"/>
                    </a:cubicBezTo>
                    <a:lnTo>
                      <a:pt x="114578" y="71489"/>
                    </a:lnTo>
                    <a:close/>
                  </a:path>
                </a:pathLst>
              </a:custGeom>
              <a:solidFill>
                <a:schemeClr val="accent4"/>
              </a:solidFill>
              <a:ln/>
              <a:effectLst/>
            </p:spPr>
            <p:style>
              <a:lnRef idx="0">
                <a:schemeClr val="accent4"/>
              </a:lnRef>
              <a:fillRef idx="3">
                <a:schemeClr val="accent4"/>
              </a:fillRef>
              <a:effectRef idx="3">
                <a:schemeClr val="accent4"/>
              </a:effectRef>
              <a:fontRef idx="minor">
                <a:schemeClr val="lt1"/>
              </a:fontRef>
            </p:style>
            <p:txBody>
              <a:bodyPr lIns="45694" tIns="22841" rIns="45694" bIns="22841" anchor="t" anchorCtr="0">
                <a:noAutofit/>
              </a:bodyPr>
              <a:lstStyle/>
              <a:p>
                <a:pPr algn="just">
                  <a:buClr>
                    <a:srgbClr val="000000"/>
                  </a:buClr>
                </a:pPr>
                <a:endParaRPr sz="900" dirty="0">
                  <a:solidFill>
                    <a:schemeClr val="dk1"/>
                  </a:solidFill>
                  <a:latin typeface="Arial" panose="020B0604020202020204" pitchFamily="34" charset="0"/>
                  <a:ea typeface="Lato Light" panose="020F0502020204030203" pitchFamily="34" charset="0"/>
                  <a:cs typeface="Arial" panose="020B0604020202020204" pitchFamily="34" charset="0"/>
                  <a:sym typeface="Arial"/>
                </a:endParaRPr>
              </a:p>
            </p:txBody>
          </p:sp>
          <p:sp>
            <p:nvSpPr>
              <p:cNvPr id="6" name="Shape 3160">
                <a:extLst>
                  <a:ext uri="{FF2B5EF4-FFF2-40B4-BE49-F238E27FC236}">
                    <a16:creationId xmlns:a16="http://schemas.microsoft.com/office/drawing/2014/main" id="{366F7539-DD7D-6050-6420-33B3FCF46CF3}"/>
                  </a:ext>
                </a:extLst>
              </p:cNvPr>
              <p:cNvSpPr/>
              <p:nvPr/>
            </p:nvSpPr>
            <p:spPr>
              <a:xfrm>
                <a:off x="3397684" y="1106824"/>
                <a:ext cx="2179680" cy="1709451"/>
              </a:xfrm>
              <a:custGeom>
                <a:avLst/>
                <a:gdLst/>
                <a:ahLst/>
                <a:cxnLst/>
                <a:rect l="0" t="0" r="0" b="0"/>
                <a:pathLst>
                  <a:path w="120000" h="120000" extrusionOk="0">
                    <a:moveTo>
                      <a:pt x="114578" y="71489"/>
                    </a:moveTo>
                    <a:cubicBezTo>
                      <a:pt x="119999" y="65106"/>
                      <a:pt x="119999" y="54893"/>
                      <a:pt x="114578" y="48510"/>
                    </a:cubicBezTo>
                    <a:cubicBezTo>
                      <a:pt x="78795" y="6382"/>
                      <a:pt x="78795" y="6382"/>
                      <a:pt x="78795" y="6382"/>
                    </a:cubicBezTo>
                    <a:cubicBezTo>
                      <a:pt x="73373" y="0"/>
                      <a:pt x="69036" y="2127"/>
                      <a:pt x="69036" y="11063"/>
                    </a:cubicBezTo>
                    <a:cubicBezTo>
                      <a:pt x="69036" y="11063"/>
                      <a:pt x="69036" y="11063"/>
                      <a:pt x="69036" y="11063"/>
                    </a:cubicBezTo>
                    <a:cubicBezTo>
                      <a:pt x="69036" y="20000"/>
                      <a:pt x="62891" y="27659"/>
                      <a:pt x="55301" y="27659"/>
                    </a:cubicBezTo>
                    <a:cubicBezTo>
                      <a:pt x="13734" y="27659"/>
                      <a:pt x="13734" y="27659"/>
                      <a:pt x="13734" y="27659"/>
                    </a:cubicBezTo>
                    <a:cubicBezTo>
                      <a:pt x="6144" y="27659"/>
                      <a:pt x="0" y="34893"/>
                      <a:pt x="0" y="43829"/>
                    </a:cubicBezTo>
                    <a:cubicBezTo>
                      <a:pt x="0" y="76170"/>
                      <a:pt x="0" y="76170"/>
                      <a:pt x="0" y="76170"/>
                    </a:cubicBezTo>
                    <a:cubicBezTo>
                      <a:pt x="0" y="85106"/>
                      <a:pt x="6144" y="92765"/>
                      <a:pt x="13734" y="92765"/>
                    </a:cubicBezTo>
                    <a:cubicBezTo>
                      <a:pt x="55301" y="92765"/>
                      <a:pt x="55301" y="92765"/>
                      <a:pt x="55301" y="92765"/>
                    </a:cubicBezTo>
                    <a:cubicBezTo>
                      <a:pt x="62891" y="92765"/>
                      <a:pt x="69036" y="100000"/>
                      <a:pt x="69036" y="108936"/>
                    </a:cubicBezTo>
                    <a:cubicBezTo>
                      <a:pt x="69036" y="108936"/>
                      <a:pt x="69036" y="108936"/>
                      <a:pt x="69036" y="108936"/>
                    </a:cubicBezTo>
                    <a:cubicBezTo>
                      <a:pt x="69036" y="117872"/>
                      <a:pt x="73373" y="120000"/>
                      <a:pt x="78795" y="113617"/>
                    </a:cubicBezTo>
                    <a:lnTo>
                      <a:pt x="114578" y="71489"/>
                    </a:lnTo>
                    <a:close/>
                  </a:path>
                </a:pathLst>
              </a:custGeom>
              <a:solidFill>
                <a:schemeClr val="accent3"/>
              </a:solidFill>
              <a:ln/>
              <a:effectLst/>
            </p:spPr>
            <p:style>
              <a:lnRef idx="0">
                <a:schemeClr val="accent3"/>
              </a:lnRef>
              <a:fillRef idx="3">
                <a:schemeClr val="accent3"/>
              </a:fillRef>
              <a:effectRef idx="3">
                <a:schemeClr val="accent3"/>
              </a:effectRef>
              <a:fontRef idx="minor">
                <a:schemeClr val="lt1"/>
              </a:fontRef>
            </p:style>
            <p:txBody>
              <a:bodyPr lIns="45694" tIns="22841" rIns="45694" bIns="22841" anchor="t" anchorCtr="0">
                <a:noAutofit/>
              </a:bodyPr>
              <a:lstStyle/>
              <a:p>
                <a:pPr algn="just">
                  <a:buClr>
                    <a:srgbClr val="000000"/>
                  </a:buClr>
                </a:pPr>
                <a:endParaRPr sz="900" dirty="0">
                  <a:solidFill>
                    <a:schemeClr val="dk1"/>
                  </a:solidFill>
                  <a:latin typeface="Arial" panose="020B0604020202020204" pitchFamily="34" charset="0"/>
                  <a:ea typeface="Lato Light" panose="020F0502020204030203" pitchFamily="34" charset="0"/>
                  <a:cs typeface="Arial" panose="020B0604020202020204" pitchFamily="34" charset="0"/>
                  <a:sym typeface="Arial"/>
                </a:endParaRPr>
              </a:p>
            </p:txBody>
          </p:sp>
          <p:sp>
            <p:nvSpPr>
              <p:cNvPr id="7" name="Shape 3164">
                <a:extLst>
                  <a:ext uri="{FF2B5EF4-FFF2-40B4-BE49-F238E27FC236}">
                    <a16:creationId xmlns:a16="http://schemas.microsoft.com/office/drawing/2014/main" id="{9C012295-716A-E0B9-919D-36DC2CA20337}"/>
                  </a:ext>
                </a:extLst>
              </p:cNvPr>
              <p:cNvSpPr/>
              <p:nvPr/>
            </p:nvSpPr>
            <p:spPr>
              <a:xfrm>
                <a:off x="1887001" y="1109344"/>
                <a:ext cx="2179680" cy="1709451"/>
              </a:xfrm>
              <a:custGeom>
                <a:avLst/>
                <a:gdLst/>
                <a:ahLst/>
                <a:cxnLst/>
                <a:rect l="0" t="0" r="0" b="0"/>
                <a:pathLst>
                  <a:path w="120000" h="120000" extrusionOk="0">
                    <a:moveTo>
                      <a:pt x="114939" y="71489"/>
                    </a:moveTo>
                    <a:cubicBezTo>
                      <a:pt x="119999" y="65106"/>
                      <a:pt x="119999" y="54893"/>
                      <a:pt x="114939" y="48510"/>
                    </a:cubicBezTo>
                    <a:cubicBezTo>
                      <a:pt x="79156" y="6382"/>
                      <a:pt x="79156" y="6382"/>
                      <a:pt x="79156" y="6382"/>
                    </a:cubicBezTo>
                    <a:cubicBezTo>
                      <a:pt x="73734" y="0"/>
                      <a:pt x="69397" y="2127"/>
                      <a:pt x="69397" y="11063"/>
                    </a:cubicBezTo>
                    <a:cubicBezTo>
                      <a:pt x="69397" y="11063"/>
                      <a:pt x="69397" y="11063"/>
                      <a:pt x="69397" y="11063"/>
                    </a:cubicBezTo>
                    <a:cubicBezTo>
                      <a:pt x="69397" y="20000"/>
                      <a:pt x="62891" y="27659"/>
                      <a:pt x="55301" y="27659"/>
                    </a:cubicBezTo>
                    <a:cubicBezTo>
                      <a:pt x="14096" y="27659"/>
                      <a:pt x="14096" y="27659"/>
                      <a:pt x="14096" y="27659"/>
                    </a:cubicBezTo>
                    <a:cubicBezTo>
                      <a:pt x="6506" y="27659"/>
                      <a:pt x="0" y="34893"/>
                      <a:pt x="0" y="43829"/>
                    </a:cubicBezTo>
                    <a:cubicBezTo>
                      <a:pt x="0" y="76170"/>
                      <a:pt x="0" y="76170"/>
                      <a:pt x="0" y="76170"/>
                    </a:cubicBezTo>
                    <a:cubicBezTo>
                      <a:pt x="0" y="85106"/>
                      <a:pt x="6506" y="92765"/>
                      <a:pt x="14096" y="92765"/>
                    </a:cubicBezTo>
                    <a:cubicBezTo>
                      <a:pt x="55301" y="92765"/>
                      <a:pt x="55301" y="92765"/>
                      <a:pt x="55301" y="92765"/>
                    </a:cubicBezTo>
                    <a:cubicBezTo>
                      <a:pt x="62891" y="92765"/>
                      <a:pt x="69397" y="100000"/>
                      <a:pt x="69397" y="108936"/>
                    </a:cubicBezTo>
                    <a:cubicBezTo>
                      <a:pt x="69397" y="108936"/>
                      <a:pt x="69397" y="108936"/>
                      <a:pt x="69397" y="108936"/>
                    </a:cubicBezTo>
                    <a:cubicBezTo>
                      <a:pt x="69397" y="117872"/>
                      <a:pt x="73734" y="120000"/>
                      <a:pt x="79156" y="113617"/>
                    </a:cubicBezTo>
                    <a:lnTo>
                      <a:pt x="114939" y="71489"/>
                    </a:lnTo>
                    <a:close/>
                  </a:path>
                </a:pathLst>
              </a:custGeom>
              <a:solidFill>
                <a:schemeClr val="accent2"/>
              </a:solidFill>
              <a:ln/>
              <a:effectLst/>
            </p:spPr>
            <p:style>
              <a:lnRef idx="0">
                <a:schemeClr val="accent2"/>
              </a:lnRef>
              <a:fillRef idx="3">
                <a:schemeClr val="accent2"/>
              </a:fillRef>
              <a:effectRef idx="3">
                <a:schemeClr val="accent2"/>
              </a:effectRef>
              <a:fontRef idx="minor">
                <a:schemeClr val="lt1"/>
              </a:fontRef>
            </p:style>
            <p:txBody>
              <a:bodyPr lIns="45694" tIns="22841" rIns="45694" bIns="22841" anchor="t" anchorCtr="0">
                <a:noAutofit/>
              </a:bodyPr>
              <a:lstStyle/>
              <a:p>
                <a:pPr algn="just">
                  <a:buClr>
                    <a:srgbClr val="000000"/>
                  </a:buClr>
                </a:pPr>
                <a:endParaRPr sz="900" dirty="0">
                  <a:solidFill>
                    <a:schemeClr val="dk1"/>
                  </a:solidFill>
                  <a:latin typeface="Arial" panose="020B0604020202020204" pitchFamily="34" charset="0"/>
                  <a:ea typeface="Lato Light" panose="020F0502020204030203" pitchFamily="34" charset="0"/>
                  <a:cs typeface="Arial" panose="020B0604020202020204" pitchFamily="34" charset="0"/>
                  <a:sym typeface="Arial"/>
                </a:endParaRPr>
              </a:p>
            </p:txBody>
          </p:sp>
          <p:sp>
            <p:nvSpPr>
              <p:cNvPr id="8" name="Shape 3167">
                <a:extLst>
                  <a:ext uri="{FF2B5EF4-FFF2-40B4-BE49-F238E27FC236}">
                    <a16:creationId xmlns:a16="http://schemas.microsoft.com/office/drawing/2014/main" id="{6815A719-D1EA-6A15-9704-98D5E2A5A7F3}"/>
                  </a:ext>
                </a:extLst>
              </p:cNvPr>
              <p:cNvSpPr>
                <a:spLocks/>
              </p:cNvSpPr>
              <p:nvPr/>
            </p:nvSpPr>
            <p:spPr>
              <a:xfrm>
                <a:off x="489998" y="1106825"/>
                <a:ext cx="1977870" cy="1709451"/>
              </a:xfrm>
              <a:custGeom>
                <a:avLst/>
                <a:gdLst/>
                <a:ahLst/>
                <a:cxnLst/>
                <a:rect l="0" t="0" r="0" b="0"/>
                <a:pathLst>
                  <a:path w="120000" h="120000" extrusionOk="0">
                    <a:moveTo>
                      <a:pt x="68202" y="5"/>
                    </a:moveTo>
                    <a:cubicBezTo>
                      <a:pt x="69981" y="99"/>
                      <a:pt x="72131" y="1352"/>
                      <a:pt x="74454" y="3859"/>
                    </a:cubicBezTo>
                    <a:cubicBezTo>
                      <a:pt x="74454" y="3859"/>
                      <a:pt x="74454" y="3859"/>
                      <a:pt x="115352" y="47969"/>
                    </a:cubicBezTo>
                    <a:cubicBezTo>
                      <a:pt x="121549" y="54653"/>
                      <a:pt x="121549" y="65346"/>
                      <a:pt x="115352" y="72030"/>
                    </a:cubicBezTo>
                    <a:lnTo>
                      <a:pt x="74454" y="116140"/>
                    </a:lnTo>
                    <a:cubicBezTo>
                      <a:pt x="68258" y="122824"/>
                      <a:pt x="63300" y="120596"/>
                      <a:pt x="63300" y="111239"/>
                    </a:cubicBezTo>
                    <a:cubicBezTo>
                      <a:pt x="63300" y="101882"/>
                      <a:pt x="56278" y="94308"/>
                      <a:pt x="47602" y="94308"/>
                    </a:cubicBezTo>
                    <a:cubicBezTo>
                      <a:pt x="47602" y="94308"/>
                      <a:pt x="47602" y="94308"/>
                      <a:pt x="95" y="94308"/>
                    </a:cubicBezTo>
                    <a:lnTo>
                      <a:pt x="0" y="94297"/>
                    </a:lnTo>
                    <a:lnTo>
                      <a:pt x="411" y="94297"/>
                    </a:lnTo>
                    <a:cubicBezTo>
                      <a:pt x="3199" y="94297"/>
                      <a:pt x="3199" y="94297"/>
                      <a:pt x="3199" y="94297"/>
                    </a:cubicBezTo>
                    <a:cubicBezTo>
                      <a:pt x="23442" y="72013"/>
                      <a:pt x="23442" y="72013"/>
                      <a:pt x="23442" y="72013"/>
                    </a:cubicBezTo>
                    <a:cubicBezTo>
                      <a:pt x="29639" y="65328"/>
                      <a:pt x="29639" y="54632"/>
                      <a:pt x="23442" y="47947"/>
                    </a:cubicBezTo>
                    <a:cubicBezTo>
                      <a:pt x="5730" y="28838"/>
                      <a:pt x="3515" y="26450"/>
                      <a:pt x="3239" y="26151"/>
                    </a:cubicBezTo>
                    <a:lnTo>
                      <a:pt x="3225" y="26137"/>
                    </a:lnTo>
                    <a:lnTo>
                      <a:pt x="4073" y="26137"/>
                    </a:lnTo>
                    <a:cubicBezTo>
                      <a:pt x="9188" y="26137"/>
                      <a:pt x="20879" y="26137"/>
                      <a:pt x="47602" y="26137"/>
                    </a:cubicBezTo>
                    <a:cubicBezTo>
                      <a:pt x="56278" y="26137"/>
                      <a:pt x="63300" y="18117"/>
                      <a:pt x="63300" y="8760"/>
                    </a:cubicBezTo>
                    <a:cubicBezTo>
                      <a:pt x="63300" y="2912"/>
                      <a:pt x="65237" y="-150"/>
                      <a:pt x="68202" y="5"/>
                    </a:cubicBezTo>
                    <a:close/>
                  </a:path>
                </a:pathLst>
              </a:custGeom>
              <a:solidFill>
                <a:schemeClr val="accent1"/>
              </a:solidFill>
              <a:ln/>
              <a:effectLst/>
            </p:spPr>
            <p:style>
              <a:lnRef idx="0">
                <a:schemeClr val="accent1"/>
              </a:lnRef>
              <a:fillRef idx="3">
                <a:schemeClr val="accent1"/>
              </a:fillRef>
              <a:effectRef idx="3">
                <a:schemeClr val="accent1"/>
              </a:effectRef>
              <a:fontRef idx="minor">
                <a:schemeClr val="lt1"/>
              </a:fontRef>
            </p:style>
            <p:txBody>
              <a:bodyPr lIns="45694" tIns="22841" rIns="45694" bIns="22841" anchor="t" anchorCtr="0">
                <a:noAutofit/>
              </a:bodyPr>
              <a:lstStyle/>
              <a:p>
                <a:pPr algn="just">
                  <a:buClr>
                    <a:srgbClr val="000000"/>
                  </a:buClr>
                </a:pPr>
                <a:endParaRPr sz="900" dirty="0">
                  <a:solidFill>
                    <a:schemeClr val="dk1"/>
                  </a:solidFill>
                  <a:latin typeface="Arial" panose="020B0604020202020204" pitchFamily="34" charset="0"/>
                  <a:ea typeface="Lato Light" panose="020F0502020204030203" pitchFamily="34" charset="0"/>
                  <a:cs typeface="Arial" panose="020B0604020202020204" pitchFamily="34" charset="0"/>
                  <a:sym typeface="Arial"/>
                </a:endParaRPr>
              </a:p>
            </p:txBody>
          </p:sp>
          <p:sp>
            <p:nvSpPr>
              <p:cNvPr id="9" name="Subtitle 2">
                <a:extLst>
                  <a:ext uri="{FF2B5EF4-FFF2-40B4-BE49-F238E27FC236}">
                    <a16:creationId xmlns:a16="http://schemas.microsoft.com/office/drawing/2014/main" id="{A5AE5383-A361-7531-07F6-4DF694081667}"/>
                  </a:ext>
                </a:extLst>
              </p:cNvPr>
              <p:cNvSpPr txBox="1">
                <a:spLocks/>
              </p:cNvSpPr>
              <p:nvPr/>
            </p:nvSpPr>
            <p:spPr>
              <a:xfrm>
                <a:off x="489998" y="2875990"/>
                <a:ext cx="1969739" cy="2319552"/>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US" sz="1200" dirty="0">
                    <a:solidFill>
                      <a:schemeClr val="accent5">
                        <a:lumMod val="50000"/>
                      </a:schemeClr>
                    </a:solidFill>
                    <a:latin typeface="Arial" panose="020B0604020202020204" pitchFamily="34" charset="0"/>
                    <a:cs typeface="Arial" panose="020B0604020202020204" pitchFamily="34" charset="0"/>
                  </a:rPr>
                  <a:t>The equipment finance firm that originates the equipment loans and leases “pools” together several individual loans and leases with diverse characteristics in terms of geography, underlying equipment type, customer concentrations and industry concentrations.</a:t>
                </a:r>
                <a:endParaRPr lang="en-US" sz="1200" dirty="0">
                  <a:solidFill>
                    <a:schemeClr val="accent5">
                      <a:lumMod val="50000"/>
                    </a:schemeClr>
                  </a:solidFill>
                  <a:latin typeface="Arial" panose="020B0604020202020204" pitchFamily="34" charset="0"/>
                  <a:ea typeface="Lato Light" panose="020F0502020204030203" pitchFamily="34" charset="0"/>
                  <a:cs typeface="Arial" panose="020B0604020202020204" pitchFamily="34" charset="0"/>
                </a:endParaRPr>
              </a:p>
            </p:txBody>
          </p:sp>
          <p:sp>
            <p:nvSpPr>
              <p:cNvPr id="10" name="Subtitle 2">
                <a:extLst>
                  <a:ext uri="{FF2B5EF4-FFF2-40B4-BE49-F238E27FC236}">
                    <a16:creationId xmlns:a16="http://schemas.microsoft.com/office/drawing/2014/main" id="{1C79EBDB-012B-578E-6A6A-AA73E5D8316C}"/>
                  </a:ext>
                </a:extLst>
              </p:cNvPr>
              <p:cNvSpPr txBox="1">
                <a:spLocks/>
              </p:cNvSpPr>
              <p:nvPr/>
            </p:nvSpPr>
            <p:spPr>
              <a:xfrm>
                <a:off x="2427527" y="3077508"/>
                <a:ext cx="1639155" cy="1679987"/>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US" sz="1200" b="0" i="0" dirty="0">
                    <a:solidFill>
                      <a:schemeClr val="accent5">
                        <a:lumMod val="50000"/>
                      </a:schemeClr>
                    </a:solidFill>
                    <a:effectLst/>
                    <a:latin typeface="Arial" panose="020B0604020202020204" pitchFamily="34" charset="0"/>
                    <a:cs typeface="Arial" panose="020B0604020202020204" pitchFamily="34" charset="0"/>
                  </a:rPr>
                  <a:t>The interest and principal payments from the underlying equipment loans and leases are passed through to the bondholder.</a:t>
                </a:r>
              </a:p>
              <a:p>
                <a:pPr>
                  <a:lnSpc>
                    <a:spcPts val="1388"/>
                  </a:lnSpc>
                </a:pPr>
                <a:endParaRPr lang="en-US" sz="900" dirty="0">
                  <a:solidFill>
                    <a:srgbClr val="000000"/>
                  </a:solidFill>
                  <a:latin typeface="Arial" panose="020B0604020202020204" pitchFamily="34" charset="0"/>
                  <a:ea typeface="Lato Light" panose="020F0502020204030203" pitchFamily="34" charset="0"/>
                  <a:cs typeface="Arial" panose="020B0604020202020204" pitchFamily="34" charset="0"/>
                </a:endParaRPr>
              </a:p>
            </p:txBody>
          </p:sp>
          <p:sp>
            <p:nvSpPr>
              <p:cNvPr id="11" name="Subtitle 2">
                <a:extLst>
                  <a:ext uri="{FF2B5EF4-FFF2-40B4-BE49-F238E27FC236}">
                    <a16:creationId xmlns:a16="http://schemas.microsoft.com/office/drawing/2014/main" id="{85F95560-7B6D-4751-820F-B556E2C5108B}"/>
                  </a:ext>
                </a:extLst>
              </p:cNvPr>
              <p:cNvSpPr txBox="1">
                <a:spLocks/>
              </p:cNvSpPr>
              <p:nvPr/>
            </p:nvSpPr>
            <p:spPr>
              <a:xfrm>
                <a:off x="3987458" y="3070829"/>
                <a:ext cx="1517299" cy="2110380"/>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US" sz="1200" dirty="0">
                    <a:solidFill>
                      <a:schemeClr val="accent5">
                        <a:lumMod val="50000"/>
                      </a:schemeClr>
                    </a:solidFill>
                    <a:latin typeface="Arial" panose="020B0604020202020204" pitchFamily="34" charset="0"/>
                    <a:cs typeface="Arial" panose="020B0604020202020204" pitchFamily="34" charset="0"/>
                  </a:rPr>
                  <a:t>Bondholders are protected by different types of credit enhancement such as the originating equipment finance firm absorbing a first loss position.</a:t>
                </a:r>
              </a:p>
              <a:p>
                <a:pPr>
                  <a:lnSpc>
                    <a:spcPts val="1388"/>
                  </a:lnSpc>
                </a:pPr>
                <a:endParaRPr lang="en-US" sz="900" dirty="0">
                  <a:solidFill>
                    <a:srgbClr val="000000"/>
                  </a:solidFill>
                  <a:latin typeface="Arial" panose="020B0604020202020204" pitchFamily="34" charset="0"/>
                  <a:ea typeface="Lato Light" panose="020F0502020204030203" pitchFamily="34" charset="0"/>
                  <a:cs typeface="Arial" panose="020B0604020202020204" pitchFamily="34" charset="0"/>
                </a:endParaRPr>
              </a:p>
            </p:txBody>
          </p:sp>
          <p:sp>
            <p:nvSpPr>
              <p:cNvPr id="12" name="Subtitle 2">
                <a:extLst>
                  <a:ext uri="{FF2B5EF4-FFF2-40B4-BE49-F238E27FC236}">
                    <a16:creationId xmlns:a16="http://schemas.microsoft.com/office/drawing/2014/main" id="{6C2D8BEA-602F-C791-BE07-A2B44DCB1D52}"/>
                  </a:ext>
                </a:extLst>
              </p:cNvPr>
              <p:cNvSpPr txBox="1">
                <a:spLocks/>
              </p:cNvSpPr>
              <p:nvPr/>
            </p:nvSpPr>
            <p:spPr>
              <a:xfrm>
                <a:off x="5482830" y="3148652"/>
                <a:ext cx="1517299" cy="1285117"/>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US" sz="1200" dirty="0">
                    <a:solidFill>
                      <a:schemeClr val="accent5">
                        <a:lumMod val="50000"/>
                      </a:schemeClr>
                    </a:solidFill>
                    <a:latin typeface="Arial" panose="020B0604020202020204" pitchFamily="34" charset="0"/>
                    <a:cs typeface="Arial" panose="020B0604020202020204" pitchFamily="34" charset="0"/>
                  </a:rPr>
                  <a:t>Bonds can have different classes based on underlying risk </a:t>
                </a:r>
                <a:r>
                  <a:rPr lang="en-US" sz="12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 higher risk means higher rates.</a:t>
                </a:r>
              </a:p>
              <a:p>
                <a:pPr>
                  <a:lnSpc>
                    <a:spcPts val="1388"/>
                  </a:lnSpc>
                </a:pPr>
                <a:endParaRPr lang="en-US" sz="900" dirty="0">
                  <a:solidFill>
                    <a:srgbClr val="000000"/>
                  </a:solidFill>
                  <a:latin typeface="Arial" panose="020B0604020202020204" pitchFamily="34" charset="0"/>
                  <a:ea typeface="Lato Light" panose="020F0502020204030203" pitchFamily="34" charset="0"/>
                  <a:cs typeface="Arial" panose="020B0604020202020204" pitchFamily="34" charset="0"/>
                </a:endParaRPr>
              </a:p>
            </p:txBody>
          </p:sp>
          <p:sp>
            <p:nvSpPr>
              <p:cNvPr id="13" name="Subtitle 2">
                <a:extLst>
                  <a:ext uri="{FF2B5EF4-FFF2-40B4-BE49-F238E27FC236}">
                    <a16:creationId xmlns:a16="http://schemas.microsoft.com/office/drawing/2014/main" id="{225F0873-3354-EEBF-2AF9-0A9C3F430AF3}"/>
                  </a:ext>
                </a:extLst>
              </p:cNvPr>
              <p:cNvSpPr txBox="1">
                <a:spLocks/>
              </p:cNvSpPr>
              <p:nvPr/>
            </p:nvSpPr>
            <p:spPr>
              <a:xfrm>
                <a:off x="7032478" y="2875989"/>
                <a:ext cx="1610880" cy="1482552"/>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US" sz="12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Often times these bonds are rated b S&amp;P, Moody’s, Fitch and KBRA as ratings are important in attracting investors.</a:t>
                </a:r>
              </a:p>
              <a:p>
                <a:pPr>
                  <a:lnSpc>
                    <a:spcPts val="1388"/>
                  </a:lnSpc>
                </a:pPr>
                <a:endParaRPr lang="en-US" sz="900" dirty="0">
                  <a:solidFill>
                    <a:srgbClr val="000000"/>
                  </a:solidFill>
                  <a:latin typeface="Arial" panose="020B0604020202020204" pitchFamily="34" charset="0"/>
                  <a:ea typeface="Lato Light" panose="020F0502020204030203"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6D7B1AA2-F45B-481D-1BCC-6EB7341EFE49}"/>
                </a:ext>
              </a:extLst>
            </p:cNvPr>
            <p:cNvGrpSpPr/>
            <p:nvPr/>
          </p:nvGrpSpPr>
          <p:grpSpPr>
            <a:xfrm>
              <a:off x="1164133" y="1652381"/>
              <a:ext cx="6962099" cy="856352"/>
              <a:chOff x="1164133" y="1652381"/>
              <a:chExt cx="6962099" cy="856352"/>
            </a:xfrm>
          </p:grpSpPr>
          <p:sp>
            <p:nvSpPr>
              <p:cNvPr id="19" name="Freeform 988">
                <a:extLst>
                  <a:ext uri="{FF2B5EF4-FFF2-40B4-BE49-F238E27FC236}">
                    <a16:creationId xmlns:a16="http://schemas.microsoft.com/office/drawing/2014/main" id="{70B28729-C418-779D-7462-8CAA175A6B97}"/>
                  </a:ext>
                </a:extLst>
              </p:cNvPr>
              <p:cNvSpPr>
                <a:spLocks noChangeAspect="1" noChangeArrowheads="1"/>
              </p:cNvSpPr>
              <p:nvPr/>
            </p:nvSpPr>
            <p:spPr bwMode="auto">
              <a:xfrm>
                <a:off x="4438183" y="1652381"/>
                <a:ext cx="419470" cy="419469"/>
              </a:xfrm>
              <a:custGeom>
                <a:avLst/>
                <a:gdLst>
                  <a:gd name="T0" fmla="*/ 11805 w 284993"/>
                  <a:gd name="T1" fmla="*/ 278152 h 285390"/>
                  <a:gd name="T2" fmla="*/ 234489 w 284993"/>
                  <a:gd name="T3" fmla="*/ 205450 h 285390"/>
                  <a:gd name="T4" fmla="*/ 146214 w 284993"/>
                  <a:gd name="T5" fmla="*/ 251386 h 285390"/>
                  <a:gd name="T6" fmla="*/ 141493 w 284993"/>
                  <a:gd name="T7" fmla="*/ 251386 h 285390"/>
                  <a:gd name="T8" fmla="*/ 53219 w 284993"/>
                  <a:gd name="T9" fmla="*/ 205450 h 285390"/>
                  <a:gd name="T10" fmla="*/ 183942 w 284993"/>
                  <a:gd name="T11" fmla="*/ 97135 h 285390"/>
                  <a:gd name="T12" fmla="*/ 174701 w 284993"/>
                  <a:gd name="T13" fmla="*/ 97135 h 285390"/>
                  <a:gd name="T14" fmla="*/ 108341 w 284993"/>
                  <a:gd name="T15" fmla="*/ 92540 h 285390"/>
                  <a:gd name="T16" fmla="*/ 108341 w 284993"/>
                  <a:gd name="T17" fmla="*/ 101731 h 285390"/>
                  <a:gd name="T18" fmla="*/ 108341 w 284993"/>
                  <a:gd name="T19" fmla="*/ 92540 h 285390"/>
                  <a:gd name="T20" fmla="*/ 148025 w 284993"/>
                  <a:gd name="T21" fmla="*/ 60200 h 285390"/>
                  <a:gd name="T22" fmla="*/ 163260 w 284993"/>
                  <a:gd name="T23" fmla="*/ 76169 h 285390"/>
                  <a:gd name="T24" fmla="*/ 154916 w 284993"/>
                  <a:gd name="T25" fmla="*/ 79435 h 285390"/>
                  <a:gd name="T26" fmla="*/ 132065 w 284993"/>
                  <a:gd name="T27" fmla="*/ 83064 h 285390"/>
                  <a:gd name="T28" fmla="*/ 164711 w 284993"/>
                  <a:gd name="T29" fmla="*/ 112824 h 285390"/>
                  <a:gd name="T30" fmla="*/ 148025 w 284993"/>
                  <a:gd name="T31" fmla="*/ 135689 h 285390"/>
                  <a:gd name="T32" fmla="*/ 139682 w 284993"/>
                  <a:gd name="T33" fmla="*/ 135689 h 285390"/>
                  <a:gd name="T34" fmla="*/ 124811 w 284993"/>
                  <a:gd name="T35" fmla="*/ 119719 h 285390"/>
                  <a:gd name="T36" fmla="*/ 132791 w 284993"/>
                  <a:gd name="T37" fmla="*/ 116453 h 285390"/>
                  <a:gd name="T38" fmla="*/ 156005 w 284993"/>
                  <a:gd name="T39" fmla="*/ 112824 h 285390"/>
                  <a:gd name="T40" fmla="*/ 123359 w 284993"/>
                  <a:gd name="T41" fmla="*/ 83064 h 285390"/>
                  <a:gd name="T42" fmla="*/ 139682 w 284993"/>
                  <a:gd name="T43" fmla="*/ 60200 h 285390"/>
                  <a:gd name="T44" fmla="*/ 144216 w 284993"/>
                  <a:gd name="T45" fmla="*/ 40632 h 285390"/>
                  <a:gd name="T46" fmla="*/ 144216 w 284993"/>
                  <a:gd name="T47" fmla="*/ 153658 h 285390"/>
                  <a:gd name="T48" fmla="*/ 144216 w 284993"/>
                  <a:gd name="T49" fmla="*/ 40632 h 285390"/>
                  <a:gd name="T50" fmla="*/ 209634 w 284993"/>
                  <a:gd name="T51" fmla="*/ 97327 h 285390"/>
                  <a:gd name="T52" fmla="*/ 78435 w 284993"/>
                  <a:gd name="T53" fmla="*/ 97327 h 285390"/>
                  <a:gd name="T54" fmla="*/ 144037 w 284993"/>
                  <a:gd name="T55" fmla="*/ 8681 h 285390"/>
                  <a:gd name="T56" fmla="*/ 144037 w 284993"/>
                  <a:gd name="T57" fmla="*/ 242343 h 285390"/>
                  <a:gd name="T58" fmla="*/ 144037 w 284993"/>
                  <a:gd name="T59" fmla="*/ 8681 h 285390"/>
                  <a:gd name="T60" fmla="*/ 241391 w 284993"/>
                  <a:gd name="T61" fmla="*/ 97299 h 285390"/>
                  <a:gd name="T62" fmla="*/ 237032 w 284993"/>
                  <a:gd name="T63" fmla="*/ 197129 h 285390"/>
                  <a:gd name="T64" fmla="*/ 287528 w 284993"/>
                  <a:gd name="T65" fmla="*/ 280322 h 285390"/>
                  <a:gd name="T66" fmla="*/ 283530 w 284993"/>
                  <a:gd name="T67" fmla="*/ 286832 h 285390"/>
                  <a:gd name="T68" fmla="*/ 543 w 284993"/>
                  <a:gd name="T69" fmla="*/ 284663 h 285390"/>
                  <a:gd name="T70" fmla="*/ 47043 w 284993"/>
                  <a:gd name="T71" fmla="*/ 198939 h 285390"/>
                  <a:gd name="T72" fmla="*/ 83733 w 284993"/>
                  <a:gd name="T73" fmla="*/ 197129 h 285390"/>
                  <a:gd name="T74" fmla="*/ 144037 w 284993"/>
                  <a:gd name="T75" fmla="*/ 0 h 2853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4993" h="285390">
                    <a:moveTo>
                      <a:pt x="52657" y="204416"/>
                    </a:moveTo>
                    <a:lnTo>
                      <a:pt x="11681" y="276753"/>
                    </a:lnTo>
                    <a:lnTo>
                      <a:pt x="272990" y="276753"/>
                    </a:lnTo>
                    <a:lnTo>
                      <a:pt x="232014" y="204416"/>
                    </a:lnTo>
                    <a:lnTo>
                      <a:pt x="194633" y="204416"/>
                    </a:lnTo>
                    <a:cubicBezTo>
                      <a:pt x="171270" y="232487"/>
                      <a:pt x="146469" y="248682"/>
                      <a:pt x="144672" y="250121"/>
                    </a:cubicBezTo>
                    <a:cubicBezTo>
                      <a:pt x="143953" y="250481"/>
                      <a:pt x="143234" y="250841"/>
                      <a:pt x="142515" y="250841"/>
                    </a:cubicBezTo>
                    <a:cubicBezTo>
                      <a:pt x="141796" y="250841"/>
                      <a:pt x="140718" y="250481"/>
                      <a:pt x="139999" y="250121"/>
                    </a:cubicBezTo>
                    <a:cubicBezTo>
                      <a:pt x="138202" y="248682"/>
                      <a:pt x="113401" y="232487"/>
                      <a:pt x="89678" y="204416"/>
                    </a:cubicBezTo>
                    <a:lnTo>
                      <a:pt x="52657" y="204416"/>
                    </a:lnTo>
                    <a:close/>
                    <a:moveTo>
                      <a:pt x="177048" y="92075"/>
                    </a:moveTo>
                    <a:cubicBezTo>
                      <a:pt x="179715" y="92075"/>
                      <a:pt x="182001" y="93980"/>
                      <a:pt x="182001" y="96647"/>
                    </a:cubicBezTo>
                    <a:cubicBezTo>
                      <a:pt x="182001" y="99314"/>
                      <a:pt x="179715" y="101219"/>
                      <a:pt x="177048" y="101219"/>
                    </a:cubicBezTo>
                    <a:cubicBezTo>
                      <a:pt x="174762" y="101219"/>
                      <a:pt x="172857" y="99314"/>
                      <a:pt x="172857" y="96647"/>
                    </a:cubicBezTo>
                    <a:cubicBezTo>
                      <a:pt x="172857" y="93980"/>
                      <a:pt x="174762" y="92075"/>
                      <a:pt x="177048" y="92075"/>
                    </a:cubicBezTo>
                    <a:close/>
                    <a:moveTo>
                      <a:pt x="107198" y="92075"/>
                    </a:moveTo>
                    <a:cubicBezTo>
                      <a:pt x="109865" y="92075"/>
                      <a:pt x="112151" y="93980"/>
                      <a:pt x="112151" y="96647"/>
                    </a:cubicBezTo>
                    <a:cubicBezTo>
                      <a:pt x="112151" y="99314"/>
                      <a:pt x="109865" y="101219"/>
                      <a:pt x="107198" y="101219"/>
                    </a:cubicBezTo>
                    <a:cubicBezTo>
                      <a:pt x="104912" y="101219"/>
                      <a:pt x="103007" y="99314"/>
                      <a:pt x="103007" y="96647"/>
                    </a:cubicBezTo>
                    <a:cubicBezTo>
                      <a:pt x="103007" y="93980"/>
                      <a:pt x="104912" y="92075"/>
                      <a:pt x="107198" y="92075"/>
                    </a:cubicBezTo>
                    <a:close/>
                    <a:moveTo>
                      <a:pt x="142515" y="55563"/>
                    </a:moveTo>
                    <a:cubicBezTo>
                      <a:pt x="144669" y="55563"/>
                      <a:pt x="146463" y="57368"/>
                      <a:pt x="146463" y="59896"/>
                    </a:cubicBezTo>
                    <a:lnTo>
                      <a:pt x="146463" y="64229"/>
                    </a:lnTo>
                    <a:cubicBezTo>
                      <a:pt x="153282" y="65313"/>
                      <a:pt x="159025" y="69646"/>
                      <a:pt x="161537" y="75785"/>
                    </a:cubicBezTo>
                    <a:cubicBezTo>
                      <a:pt x="162614" y="77951"/>
                      <a:pt x="161537" y="80479"/>
                      <a:pt x="159025" y="81562"/>
                    </a:cubicBezTo>
                    <a:cubicBezTo>
                      <a:pt x="156872" y="82284"/>
                      <a:pt x="154359" y="81201"/>
                      <a:pt x="153282" y="79035"/>
                    </a:cubicBezTo>
                    <a:cubicBezTo>
                      <a:pt x="151847" y="75062"/>
                      <a:pt x="147181" y="72535"/>
                      <a:pt x="142515" y="72535"/>
                    </a:cubicBezTo>
                    <a:cubicBezTo>
                      <a:pt x="135696" y="72535"/>
                      <a:pt x="130671" y="76868"/>
                      <a:pt x="130671" y="82646"/>
                    </a:cubicBezTo>
                    <a:cubicBezTo>
                      <a:pt x="130671" y="89507"/>
                      <a:pt x="134619" y="93118"/>
                      <a:pt x="142515" y="93118"/>
                    </a:cubicBezTo>
                    <a:cubicBezTo>
                      <a:pt x="157589" y="93118"/>
                      <a:pt x="162973" y="102868"/>
                      <a:pt x="162973" y="112256"/>
                    </a:cubicBezTo>
                    <a:cubicBezTo>
                      <a:pt x="162973" y="121284"/>
                      <a:pt x="155795" y="128867"/>
                      <a:pt x="146463" y="131034"/>
                    </a:cubicBezTo>
                    <a:lnTo>
                      <a:pt x="146463" y="135006"/>
                    </a:lnTo>
                    <a:cubicBezTo>
                      <a:pt x="146463" y="137534"/>
                      <a:pt x="144669" y="139339"/>
                      <a:pt x="142515" y="139339"/>
                    </a:cubicBezTo>
                    <a:cubicBezTo>
                      <a:pt x="140003" y="139339"/>
                      <a:pt x="138208" y="137534"/>
                      <a:pt x="138208" y="135006"/>
                    </a:cubicBezTo>
                    <a:lnTo>
                      <a:pt x="138208" y="130673"/>
                    </a:lnTo>
                    <a:cubicBezTo>
                      <a:pt x="131389" y="129228"/>
                      <a:pt x="126005" y="125256"/>
                      <a:pt x="123493" y="119117"/>
                    </a:cubicBezTo>
                    <a:cubicBezTo>
                      <a:pt x="122416" y="116951"/>
                      <a:pt x="123493" y="114423"/>
                      <a:pt x="125646" y="113701"/>
                    </a:cubicBezTo>
                    <a:cubicBezTo>
                      <a:pt x="127800" y="112617"/>
                      <a:pt x="130312" y="113701"/>
                      <a:pt x="131389" y="115867"/>
                    </a:cubicBezTo>
                    <a:cubicBezTo>
                      <a:pt x="133183" y="119839"/>
                      <a:pt x="137490" y="122728"/>
                      <a:pt x="142515" y="122728"/>
                    </a:cubicBezTo>
                    <a:cubicBezTo>
                      <a:pt x="148975" y="122728"/>
                      <a:pt x="154359" y="118034"/>
                      <a:pt x="154359" y="112256"/>
                    </a:cubicBezTo>
                    <a:cubicBezTo>
                      <a:pt x="154359" y="105395"/>
                      <a:pt x="150052" y="101784"/>
                      <a:pt x="142515" y="101784"/>
                    </a:cubicBezTo>
                    <a:cubicBezTo>
                      <a:pt x="127441" y="101784"/>
                      <a:pt x="122057" y="92034"/>
                      <a:pt x="122057" y="82646"/>
                    </a:cubicBezTo>
                    <a:cubicBezTo>
                      <a:pt x="122057" y="73618"/>
                      <a:pt x="128876" y="66035"/>
                      <a:pt x="138208" y="64229"/>
                    </a:cubicBezTo>
                    <a:lnTo>
                      <a:pt x="138208" y="59896"/>
                    </a:lnTo>
                    <a:cubicBezTo>
                      <a:pt x="138208" y="57368"/>
                      <a:pt x="140003" y="55563"/>
                      <a:pt x="142515" y="55563"/>
                    </a:cubicBezTo>
                    <a:close/>
                    <a:moveTo>
                      <a:pt x="142694" y="40428"/>
                    </a:moveTo>
                    <a:cubicBezTo>
                      <a:pt x="111409" y="40428"/>
                      <a:pt x="86597" y="65740"/>
                      <a:pt x="86597" y="96838"/>
                    </a:cubicBezTo>
                    <a:cubicBezTo>
                      <a:pt x="86597" y="127935"/>
                      <a:pt x="111409" y="152885"/>
                      <a:pt x="142694" y="152885"/>
                    </a:cubicBezTo>
                    <a:cubicBezTo>
                      <a:pt x="173620" y="152885"/>
                      <a:pt x="198792" y="127935"/>
                      <a:pt x="198792" y="96838"/>
                    </a:cubicBezTo>
                    <a:cubicBezTo>
                      <a:pt x="198792" y="65740"/>
                      <a:pt x="173620" y="40428"/>
                      <a:pt x="142694" y="40428"/>
                    </a:cubicBezTo>
                    <a:close/>
                    <a:moveTo>
                      <a:pt x="142694" y="31750"/>
                    </a:moveTo>
                    <a:cubicBezTo>
                      <a:pt x="178295" y="31750"/>
                      <a:pt x="207422" y="61039"/>
                      <a:pt x="207422" y="96838"/>
                    </a:cubicBezTo>
                    <a:cubicBezTo>
                      <a:pt x="207422" y="132636"/>
                      <a:pt x="178295" y="161564"/>
                      <a:pt x="142694" y="161564"/>
                    </a:cubicBezTo>
                    <a:cubicBezTo>
                      <a:pt x="106735" y="161564"/>
                      <a:pt x="77607" y="132636"/>
                      <a:pt x="77607" y="96838"/>
                    </a:cubicBezTo>
                    <a:cubicBezTo>
                      <a:pt x="77607" y="61039"/>
                      <a:pt x="106735" y="31750"/>
                      <a:pt x="142694" y="31750"/>
                    </a:cubicBezTo>
                    <a:close/>
                    <a:moveTo>
                      <a:pt x="142515" y="8637"/>
                    </a:moveTo>
                    <a:cubicBezTo>
                      <a:pt x="93992" y="8637"/>
                      <a:pt x="54813" y="48225"/>
                      <a:pt x="54813" y="96810"/>
                    </a:cubicBezTo>
                    <a:cubicBezTo>
                      <a:pt x="54813" y="175265"/>
                      <a:pt x="128138" y="231047"/>
                      <a:pt x="142515" y="241124"/>
                    </a:cubicBezTo>
                    <a:cubicBezTo>
                      <a:pt x="156533" y="231047"/>
                      <a:pt x="230217" y="174905"/>
                      <a:pt x="230217" y="96810"/>
                    </a:cubicBezTo>
                    <a:cubicBezTo>
                      <a:pt x="230217" y="48225"/>
                      <a:pt x="190679" y="8637"/>
                      <a:pt x="142515" y="8637"/>
                    </a:cubicBezTo>
                    <a:close/>
                    <a:moveTo>
                      <a:pt x="142515" y="0"/>
                    </a:moveTo>
                    <a:cubicBezTo>
                      <a:pt x="195712" y="0"/>
                      <a:pt x="238844" y="43546"/>
                      <a:pt x="238844" y="96810"/>
                    </a:cubicBezTo>
                    <a:cubicBezTo>
                      <a:pt x="238844" y="136757"/>
                      <a:pt x="221591" y="170227"/>
                      <a:pt x="201822" y="196138"/>
                    </a:cubicBezTo>
                    <a:lnTo>
                      <a:pt x="234530" y="196138"/>
                    </a:lnTo>
                    <a:cubicBezTo>
                      <a:pt x="236328" y="196138"/>
                      <a:pt x="237765" y="196858"/>
                      <a:pt x="238125" y="197938"/>
                    </a:cubicBezTo>
                    <a:lnTo>
                      <a:pt x="284492" y="278912"/>
                    </a:lnTo>
                    <a:cubicBezTo>
                      <a:pt x="285211" y="279992"/>
                      <a:pt x="285211" y="281791"/>
                      <a:pt x="284132" y="283231"/>
                    </a:cubicBezTo>
                    <a:cubicBezTo>
                      <a:pt x="283773" y="284670"/>
                      <a:pt x="282335" y="285390"/>
                      <a:pt x="280538" y="285390"/>
                    </a:cubicBezTo>
                    <a:lnTo>
                      <a:pt x="4133" y="285390"/>
                    </a:lnTo>
                    <a:cubicBezTo>
                      <a:pt x="2695" y="285390"/>
                      <a:pt x="1258" y="284670"/>
                      <a:pt x="539" y="283231"/>
                    </a:cubicBezTo>
                    <a:cubicBezTo>
                      <a:pt x="-180" y="281791"/>
                      <a:pt x="-180" y="279992"/>
                      <a:pt x="539" y="278912"/>
                    </a:cubicBezTo>
                    <a:lnTo>
                      <a:pt x="46546" y="197938"/>
                    </a:lnTo>
                    <a:cubicBezTo>
                      <a:pt x="47265" y="196858"/>
                      <a:pt x="48703" y="196138"/>
                      <a:pt x="50500" y="196138"/>
                    </a:cubicBezTo>
                    <a:lnTo>
                      <a:pt x="82849" y="196138"/>
                    </a:lnTo>
                    <a:cubicBezTo>
                      <a:pt x="63080" y="170586"/>
                      <a:pt x="45828" y="136757"/>
                      <a:pt x="45828" y="96810"/>
                    </a:cubicBezTo>
                    <a:cubicBezTo>
                      <a:pt x="45828" y="43546"/>
                      <a:pt x="89319" y="0"/>
                      <a:pt x="142515"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20" name="TextBox 19">
                <a:extLst>
                  <a:ext uri="{FF2B5EF4-FFF2-40B4-BE49-F238E27FC236}">
                    <a16:creationId xmlns:a16="http://schemas.microsoft.com/office/drawing/2014/main" id="{3E509F31-2DEE-F057-2556-768301A822C4}"/>
                  </a:ext>
                </a:extLst>
              </p:cNvPr>
              <p:cNvSpPr txBox="1"/>
              <p:nvPr/>
            </p:nvSpPr>
            <p:spPr>
              <a:xfrm>
                <a:off x="1164133" y="2127967"/>
                <a:ext cx="919601" cy="287691"/>
              </a:xfrm>
              <a:prstGeom prst="rect">
                <a:avLst/>
              </a:prstGeom>
              <a:noFill/>
            </p:spPr>
            <p:txBody>
              <a:bodyPr wrap="none" rtlCol="0" anchor="ctr" anchorCtr="0">
                <a:spAutoFit/>
              </a:bodyPr>
              <a:lstStyle/>
              <a:p>
                <a:pPr algn="ctr"/>
                <a:r>
                  <a:rPr lang="en-US" sz="1100" b="1" spc="113" dirty="0">
                    <a:solidFill>
                      <a:srgbClr val="FFFFFF"/>
                    </a:solidFill>
                    <a:latin typeface="Arial" panose="020B0604020202020204" pitchFamily="34" charset="0"/>
                    <a:ea typeface="League Spartan" charset="0"/>
                    <a:cs typeface="Arial" panose="020B0604020202020204" pitchFamily="34" charset="0"/>
                  </a:rPr>
                  <a:t>POOLING</a:t>
                </a:r>
              </a:p>
            </p:txBody>
          </p:sp>
          <p:sp>
            <p:nvSpPr>
              <p:cNvPr id="21" name="TextBox 20">
                <a:extLst>
                  <a:ext uri="{FF2B5EF4-FFF2-40B4-BE49-F238E27FC236}">
                    <a16:creationId xmlns:a16="http://schemas.microsoft.com/office/drawing/2014/main" id="{8FAD272D-2A6B-07B9-4E12-3F951404A416}"/>
                  </a:ext>
                </a:extLst>
              </p:cNvPr>
              <p:cNvSpPr txBox="1"/>
              <p:nvPr/>
            </p:nvSpPr>
            <p:spPr>
              <a:xfrm>
                <a:off x="2531697" y="2127967"/>
                <a:ext cx="1258642" cy="287691"/>
              </a:xfrm>
              <a:prstGeom prst="rect">
                <a:avLst/>
              </a:prstGeom>
              <a:noFill/>
            </p:spPr>
            <p:txBody>
              <a:bodyPr wrap="none" rtlCol="0" anchor="ctr" anchorCtr="0">
                <a:spAutoFit/>
              </a:bodyPr>
              <a:lstStyle/>
              <a:p>
                <a:pPr algn="ctr"/>
                <a:r>
                  <a:rPr lang="en-US" sz="1100" b="1" spc="113" dirty="0">
                    <a:solidFill>
                      <a:srgbClr val="FFFFFF"/>
                    </a:solidFill>
                    <a:latin typeface="Arial" panose="020B0604020202020204" pitchFamily="34" charset="0"/>
                    <a:ea typeface="League Spartan" charset="0"/>
                    <a:cs typeface="Arial" panose="020B0604020202020204" pitchFamily="34" charset="0"/>
                  </a:rPr>
                  <a:t>CASH FLOWS</a:t>
                </a:r>
              </a:p>
            </p:txBody>
          </p:sp>
          <p:sp>
            <p:nvSpPr>
              <p:cNvPr id="22" name="TextBox 21">
                <a:extLst>
                  <a:ext uri="{FF2B5EF4-FFF2-40B4-BE49-F238E27FC236}">
                    <a16:creationId xmlns:a16="http://schemas.microsoft.com/office/drawing/2014/main" id="{AF128330-FCC1-6B33-C65F-C78B91CDA820}"/>
                  </a:ext>
                </a:extLst>
              </p:cNvPr>
              <p:cNvSpPr txBox="1"/>
              <p:nvPr/>
            </p:nvSpPr>
            <p:spPr>
              <a:xfrm>
                <a:off x="4002043" y="2034889"/>
                <a:ext cx="1307500" cy="473844"/>
              </a:xfrm>
              <a:prstGeom prst="rect">
                <a:avLst/>
              </a:prstGeom>
              <a:noFill/>
            </p:spPr>
            <p:txBody>
              <a:bodyPr wrap="none" rtlCol="0" anchor="ctr" anchorCtr="0">
                <a:spAutoFit/>
              </a:bodyPr>
              <a:lstStyle/>
              <a:p>
                <a:pPr algn="ctr"/>
                <a:r>
                  <a:rPr lang="en-US" sz="1100" b="1" spc="113" dirty="0">
                    <a:solidFill>
                      <a:srgbClr val="FFFFFF"/>
                    </a:solidFill>
                    <a:latin typeface="Arial" panose="020B0604020202020204" pitchFamily="34" charset="0"/>
                    <a:ea typeface="League Spartan" charset="0"/>
                    <a:cs typeface="Arial" panose="020B0604020202020204" pitchFamily="34" charset="0"/>
                  </a:rPr>
                  <a:t>CREDIT </a:t>
                </a:r>
              </a:p>
              <a:p>
                <a:pPr algn="ctr"/>
                <a:r>
                  <a:rPr lang="en-US" sz="1100" b="1" spc="113" dirty="0">
                    <a:solidFill>
                      <a:srgbClr val="FFFFFF"/>
                    </a:solidFill>
                    <a:latin typeface="Arial" panose="020B0604020202020204" pitchFamily="34" charset="0"/>
                    <a:ea typeface="League Spartan" charset="0"/>
                    <a:cs typeface="Arial" panose="020B0604020202020204" pitchFamily="34" charset="0"/>
                  </a:rPr>
                  <a:t>ENHACEMENT</a:t>
                </a:r>
              </a:p>
            </p:txBody>
          </p:sp>
          <p:sp>
            <p:nvSpPr>
              <p:cNvPr id="23" name="TextBox 22">
                <a:extLst>
                  <a:ext uri="{FF2B5EF4-FFF2-40B4-BE49-F238E27FC236}">
                    <a16:creationId xmlns:a16="http://schemas.microsoft.com/office/drawing/2014/main" id="{4C23F8F1-1760-D4CF-0484-EF14F9C74B7F}"/>
                  </a:ext>
                </a:extLst>
              </p:cNvPr>
              <p:cNvSpPr txBox="1"/>
              <p:nvPr/>
            </p:nvSpPr>
            <p:spPr>
              <a:xfrm>
                <a:off x="5471247" y="2127966"/>
                <a:ext cx="1381702" cy="287691"/>
              </a:xfrm>
              <a:prstGeom prst="rect">
                <a:avLst/>
              </a:prstGeom>
              <a:noFill/>
            </p:spPr>
            <p:txBody>
              <a:bodyPr wrap="none" rtlCol="0" anchor="ctr" anchorCtr="0">
                <a:spAutoFit/>
              </a:bodyPr>
              <a:lstStyle/>
              <a:p>
                <a:pPr algn="ctr"/>
                <a:r>
                  <a:rPr lang="en-US" sz="1100" b="1" spc="113" dirty="0">
                    <a:solidFill>
                      <a:srgbClr val="FFFFFF"/>
                    </a:solidFill>
                    <a:latin typeface="Arial" panose="020B0604020202020204" pitchFamily="34" charset="0"/>
                    <a:ea typeface="League Spartan" charset="0"/>
                    <a:cs typeface="Arial" panose="020B0604020202020204" pitchFamily="34" charset="0"/>
                  </a:rPr>
                  <a:t>RISK CLASSES</a:t>
                </a:r>
              </a:p>
            </p:txBody>
          </p:sp>
          <p:sp>
            <p:nvSpPr>
              <p:cNvPr id="24" name="TextBox 23">
                <a:extLst>
                  <a:ext uri="{FF2B5EF4-FFF2-40B4-BE49-F238E27FC236}">
                    <a16:creationId xmlns:a16="http://schemas.microsoft.com/office/drawing/2014/main" id="{CBCBF209-F87F-BAE6-DBBC-262463916BC0}"/>
                  </a:ext>
                </a:extLst>
              </p:cNvPr>
              <p:cNvSpPr txBox="1"/>
              <p:nvPr/>
            </p:nvSpPr>
            <p:spPr>
              <a:xfrm>
                <a:off x="7219239" y="2034886"/>
                <a:ext cx="906993" cy="473843"/>
              </a:xfrm>
              <a:prstGeom prst="rect">
                <a:avLst/>
              </a:prstGeom>
              <a:noFill/>
            </p:spPr>
            <p:txBody>
              <a:bodyPr wrap="none" rtlCol="0" anchor="ctr" anchorCtr="0">
                <a:spAutoFit/>
              </a:bodyPr>
              <a:lstStyle/>
              <a:p>
                <a:pPr algn="ctr"/>
                <a:r>
                  <a:rPr lang="en-US" sz="1100" b="1" spc="113" dirty="0">
                    <a:solidFill>
                      <a:srgbClr val="FFFFFF"/>
                    </a:solidFill>
                    <a:latin typeface="Arial" panose="020B0604020202020204" pitchFamily="34" charset="0"/>
                    <a:ea typeface="League Spartan" charset="0"/>
                    <a:cs typeface="Arial" panose="020B0604020202020204" pitchFamily="34" charset="0"/>
                  </a:rPr>
                  <a:t>CREDIT </a:t>
                </a:r>
              </a:p>
              <a:p>
                <a:pPr algn="ctr"/>
                <a:r>
                  <a:rPr lang="en-US" sz="1100" b="1" spc="113" dirty="0">
                    <a:solidFill>
                      <a:srgbClr val="FFFFFF"/>
                    </a:solidFill>
                    <a:latin typeface="Arial" panose="020B0604020202020204" pitchFamily="34" charset="0"/>
                    <a:ea typeface="League Spartan" charset="0"/>
                    <a:cs typeface="Arial" panose="020B0604020202020204" pitchFamily="34" charset="0"/>
                  </a:rPr>
                  <a:t>RATINGS</a:t>
                </a:r>
              </a:p>
            </p:txBody>
          </p:sp>
        </p:grpSp>
      </p:grpSp>
      <p:pic>
        <p:nvPicPr>
          <p:cNvPr id="5122" name="Picture 2" descr="Fixed asset free icon">
            <a:extLst>
              <a:ext uri="{FF2B5EF4-FFF2-40B4-BE49-F238E27FC236}">
                <a16:creationId xmlns:a16="http://schemas.microsoft.com/office/drawing/2014/main" id="{B0C1BEC8-71A2-2A00-D504-ABC3A509FA9D}"/>
              </a:ext>
            </a:extLst>
          </p:cNvPr>
          <p:cNvPicPr>
            <a:picLocks noChangeAspect="1" noChangeArrowheads="1"/>
          </p:cNvPicPr>
          <p:nvPr/>
        </p:nvPicPr>
        <p:blipFill>
          <a:blip r:embed="rId2" cstate="email">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1275966" y="1723466"/>
            <a:ext cx="411480" cy="4114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ash flow - Free arrows icons">
            <a:extLst>
              <a:ext uri="{FF2B5EF4-FFF2-40B4-BE49-F238E27FC236}">
                <a16:creationId xmlns:a16="http://schemas.microsoft.com/office/drawing/2014/main" id="{7507320B-7A30-E977-D51B-845F8EE9592B}"/>
              </a:ext>
            </a:extLst>
          </p:cNvPr>
          <p:cNvPicPr>
            <a:picLocks noChangeAspect="1" noChangeArrowheads="1"/>
          </p:cNvPicPr>
          <p:nvPr/>
        </p:nvPicPr>
        <p:blipFill>
          <a:blip r:embed="rId4" cstate="email">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2824198" y="1723466"/>
            <a:ext cx="474281" cy="47428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isks - Free business icons">
            <a:extLst>
              <a:ext uri="{FF2B5EF4-FFF2-40B4-BE49-F238E27FC236}">
                <a16:creationId xmlns:a16="http://schemas.microsoft.com/office/drawing/2014/main" id="{266EDC2E-64D8-A4D1-8ECC-18EB831671B9}"/>
              </a:ext>
            </a:extLst>
          </p:cNvPr>
          <p:cNvPicPr>
            <a:picLocks noChangeAspect="1" noChangeArrowheads="1"/>
          </p:cNvPicPr>
          <p:nvPr/>
        </p:nvPicPr>
        <p:blipFill>
          <a:blip r:embed="rId6" cstate="email">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5932545" y="169783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Title &amp; Mortgage Guaranty Information">
            <a:extLst>
              <a:ext uri="{FF2B5EF4-FFF2-40B4-BE49-F238E27FC236}">
                <a16:creationId xmlns:a16="http://schemas.microsoft.com/office/drawing/2014/main" id="{096C7507-5BFB-F577-80E8-921C01AADEDC}"/>
              </a:ext>
            </a:extLst>
          </p:cNvPr>
          <p:cNvPicPr>
            <a:picLocks noChangeAspect="1" noChangeArrowheads="1"/>
          </p:cNvPicPr>
          <p:nvPr/>
        </p:nvPicPr>
        <p:blipFill>
          <a:blip r:embed="rId8" cstate="email">
            <a:biLevel thresh="25000"/>
            <a:extLst>
              <a:ext uri="{28A0092B-C50C-407E-A947-70E740481C1C}">
                <a14:useLocalDpi xmlns:a14="http://schemas.microsoft.com/office/drawing/2010/main"/>
              </a:ext>
            </a:extLst>
          </a:blip>
          <a:srcRect/>
          <a:stretch>
            <a:fillRect/>
          </a:stretch>
        </p:blipFill>
        <p:spPr bwMode="auto">
          <a:xfrm>
            <a:off x="7458942" y="1695975"/>
            <a:ext cx="410380" cy="41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0CF7D94-6D16-0DC3-AEE5-E2FF02E40358}"/>
              </a:ext>
            </a:extLst>
          </p:cNvPr>
          <p:cNvSpPr>
            <a:spLocks noGrp="1"/>
          </p:cNvSpPr>
          <p:nvPr>
            <p:ph type="title"/>
          </p:nvPr>
        </p:nvSpPr>
        <p:spPr>
          <a:xfrm>
            <a:off x="489353" y="-157115"/>
            <a:ext cx="7611320" cy="1047530"/>
          </a:xfrm>
        </p:spPr>
        <p:txBody>
          <a:bodyPr anchor="b">
            <a:normAutofit/>
          </a:bodyPr>
          <a:lstStyle/>
          <a:p>
            <a:pPr algn="ctr"/>
            <a:r>
              <a:rPr lang="en-US" sz="2900" b="1" dirty="0">
                <a:solidFill>
                  <a:srgbClr val="002060"/>
                </a:solidFill>
              </a:rPr>
              <a:t>The $23 Billion Equipment ABS Market</a:t>
            </a:r>
          </a:p>
        </p:txBody>
      </p:sp>
      <p:sp>
        <p:nvSpPr>
          <p:cNvPr id="2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779651"/>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C055C52-E429-A62F-63B2-146C045DBCDA}"/>
              </a:ext>
            </a:extLst>
          </p:cNvPr>
          <p:cNvGrpSpPr/>
          <p:nvPr/>
        </p:nvGrpSpPr>
        <p:grpSpPr>
          <a:xfrm>
            <a:off x="327785" y="1240235"/>
            <a:ext cx="7934456" cy="3553444"/>
            <a:chOff x="2004254" y="2565502"/>
            <a:chExt cx="5203026" cy="2561848"/>
          </a:xfrm>
        </p:grpSpPr>
        <p:pic>
          <p:nvPicPr>
            <p:cNvPr id="5" name="Content Placeholder 4" descr="Graphical user interface, application, Word, PowerPoint&#10;&#10;Description automatically generated">
              <a:extLst>
                <a:ext uri="{FF2B5EF4-FFF2-40B4-BE49-F238E27FC236}">
                  <a16:creationId xmlns:a16="http://schemas.microsoft.com/office/drawing/2014/main" id="{3D3E978F-4139-E874-6ED8-F5F95CC1CD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526" t="31085" r="4920" b="18364"/>
            <a:stretch/>
          </p:blipFill>
          <p:spPr>
            <a:xfrm>
              <a:off x="2004254" y="2706361"/>
              <a:ext cx="5124982" cy="2286000"/>
            </a:xfrm>
            <a:prstGeom prst="rect">
              <a:avLst/>
            </a:prstGeom>
          </p:spPr>
        </p:pic>
        <p:sp>
          <p:nvSpPr>
            <p:cNvPr id="7" name="TextBox 6">
              <a:extLst>
                <a:ext uri="{FF2B5EF4-FFF2-40B4-BE49-F238E27FC236}">
                  <a16:creationId xmlns:a16="http://schemas.microsoft.com/office/drawing/2014/main" id="{7ADB57B2-A1BC-FF73-CA45-DD4DB0BBD5FF}"/>
                </a:ext>
              </a:extLst>
            </p:cNvPr>
            <p:cNvSpPr txBox="1"/>
            <p:nvPr/>
          </p:nvSpPr>
          <p:spPr>
            <a:xfrm>
              <a:off x="2178080" y="2565502"/>
              <a:ext cx="5029200" cy="182338"/>
            </a:xfrm>
            <a:prstGeom prst="rect">
              <a:avLst/>
            </a:prstGeom>
            <a:noFill/>
          </p:spPr>
          <p:txBody>
            <a:bodyPr wrap="square">
              <a:spAutoFit/>
            </a:bodyPr>
            <a:lstStyle/>
            <a:p>
              <a:pPr algn="ctr" defTabSz="278892">
                <a:spcAft>
                  <a:spcPts val="600"/>
                </a:spcAft>
              </a:pPr>
              <a:endParaRPr lang="en-US" sz="1050" b="1" dirty="0">
                <a:solidFill>
                  <a:srgbClr val="0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22A0030-4A23-1265-E679-BFAD0312B2C6}"/>
                </a:ext>
              </a:extLst>
            </p:cNvPr>
            <p:cNvSpPr txBox="1"/>
            <p:nvPr/>
          </p:nvSpPr>
          <p:spPr>
            <a:xfrm>
              <a:off x="2250703" y="4923039"/>
              <a:ext cx="778116" cy="204311"/>
            </a:xfrm>
            <a:prstGeom prst="roundRect">
              <a:avLst/>
            </a:prstGeom>
            <a:noFill/>
          </p:spPr>
          <p:txBody>
            <a:bodyPr wrap="none" rtlCol="0">
              <a:spAutoFit/>
            </a:bodyPr>
            <a:lstStyle/>
            <a:p>
              <a:pPr defTabSz="278892">
                <a:spcAft>
                  <a:spcPts val="600"/>
                </a:spcAft>
              </a:pPr>
              <a:r>
                <a:rPr lang="en-US" sz="366" i="1" kern="1200">
                  <a:solidFill>
                    <a:srgbClr val="000000"/>
                  </a:solidFill>
                  <a:latin typeface="Arial" panose="020B0604020202020204" pitchFamily="34" charset="0"/>
                  <a:ea typeface="+mn-ea"/>
                  <a:cs typeface="Arial" panose="020B0604020202020204" pitchFamily="34" charset="0"/>
                </a:rPr>
                <a:t>Source: </a:t>
              </a:r>
              <a:r>
                <a:rPr lang="en-US" sz="366" i="1" kern="1200" err="1">
                  <a:solidFill>
                    <a:srgbClr val="000000"/>
                  </a:solidFill>
                  <a:latin typeface="Arial" panose="020B0604020202020204" pitchFamily="34" charset="0"/>
                  <a:ea typeface="+mn-ea"/>
                  <a:cs typeface="Arial" panose="020B0604020202020204" pitchFamily="34" charset="0"/>
                </a:rPr>
                <a:t>Finsight</a:t>
              </a:r>
              <a:r>
                <a:rPr lang="en-US" sz="366" i="1" kern="1200">
                  <a:solidFill>
                    <a:srgbClr val="000000"/>
                  </a:solidFill>
                  <a:latin typeface="Arial" panose="020B0604020202020204" pitchFamily="34" charset="0"/>
                  <a:ea typeface="+mn-ea"/>
                  <a:cs typeface="Arial" panose="020B0604020202020204" pitchFamily="34" charset="0"/>
                </a:rPr>
                <a:t>.</a:t>
              </a:r>
              <a:endParaRPr lang="en-US" sz="600" i="1">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66898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3652F6-2E5A-48D7-BE53-871355F16D09}"/>
              </a:ext>
            </a:extLst>
          </p:cNvPr>
          <p:cNvSpPr>
            <a:spLocks noGrp="1"/>
          </p:cNvSpPr>
          <p:nvPr>
            <p:ph type="title"/>
          </p:nvPr>
        </p:nvSpPr>
        <p:spPr>
          <a:xfrm>
            <a:off x="774245" y="-50021"/>
            <a:ext cx="7886700" cy="994172"/>
          </a:xfrm>
        </p:spPr>
        <p:txBody>
          <a:bodyPr/>
          <a:lstStyle/>
          <a:p>
            <a:r>
              <a:rPr lang="en-US" dirty="0">
                <a:solidFill>
                  <a:schemeClr val="accent5">
                    <a:lumMod val="50000"/>
                  </a:schemeClr>
                </a:solidFill>
              </a:rPr>
              <a:t>Capital Markets Favor Equipment ABS </a:t>
            </a:r>
          </a:p>
        </p:txBody>
      </p:sp>
      <p:grpSp>
        <p:nvGrpSpPr>
          <p:cNvPr id="20" name="Group 19">
            <a:extLst>
              <a:ext uri="{FF2B5EF4-FFF2-40B4-BE49-F238E27FC236}">
                <a16:creationId xmlns:a16="http://schemas.microsoft.com/office/drawing/2014/main" id="{D22607BC-9E8C-773B-3266-CBF192B7BAAF}"/>
              </a:ext>
            </a:extLst>
          </p:cNvPr>
          <p:cNvGrpSpPr/>
          <p:nvPr/>
        </p:nvGrpSpPr>
        <p:grpSpPr>
          <a:xfrm>
            <a:off x="360956" y="545036"/>
            <a:ext cx="3870008" cy="2421747"/>
            <a:chOff x="4404838" y="-151267"/>
            <a:chExt cx="4120447" cy="3238685"/>
          </a:xfrm>
        </p:grpSpPr>
        <p:sp>
          <p:nvSpPr>
            <p:cNvPr id="6" name="Text Placeholder 5">
              <a:extLst>
                <a:ext uri="{FF2B5EF4-FFF2-40B4-BE49-F238E27FC236}">
                  <a16:creationId xmlns:a16="http://schemas.microsoft.com/office/drawing/2014/main" id="{B996AEB4-8594-B05E-3933-D995055A67D4}"/>
                </a:ext>
              </a:extLst>
            </p:cNvPr>
            <p:cNvSpPr txBox="1">
              <a:spLocks/>
            </p:cNvSpPr>
            <p:nvPr/>
          </p:nvSpPr>
          <p:spPr>
            <a:xfrm>
              <a:off x="4440198" y="-151267"/>
              <a:ext cx="4085087" cy="1289706"/>
            </a:xfr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2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The $22.6 billion equipment ABS market is an attractive funding source for equipment finance firms given its demonstrated track record and strong investor demand.</a:t>
              </a:r>
            </a:p>
            <a:p>
              <a:r>
                <a:rPr lang="en-US" sz="1200" dirty="0">
                  <a:solidFill>
                    <a:srgbClr val="002060"/>
                  </a:solidFill>
                  <a:latin typeface="Arial" panose="020B0604020202020204" pitchFamily="34" charset="0"/>
                  <a:ea typeface="Calibri" panose="020F0502020204030204" pitchFamily="34" charset="0"/>
                  <a:cs typeface="Arial" panose="020B0604020202020204" pitchFamily="34" charset="0"/>
                </a:rPr>
                <a:t>The equipment ABS market has been a reliable source of funding for equipment  finance firms for decades.</a:t>
              </a:r>
            </a:p>
            <a:p>
              <a:r>
                <a:rPr lang="en-US" sz="1200" dirty="0">
                  <a:solidFill>
                    <a:srgbClr val="002060"/>
                  </a:solidFill>
                  <a:latin typeface="Arial" panose="020B0604020202020204" pitchFamily="34" charset="0"/>
                  <a:ea typeface="Calibri" panose="020F0502020204030204" pitchFamily="34" charset="0"/>
                  <a:cs typeface="Arial" panose="020B0604020202020204" pitchFamily="34" charset="0"/>
                </a:rPr>
                <a:t>I</a:t>
              </a:r>
              <a:r>
                <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t is a critical funding tool for many independents as well as captives, such as John Deere </a:t>
              </a:r>
              <a:r>
                <a:rPr lang="en-US" sz="1200" dirty="0">
                  <a:solidFill>
                    <a:srgbClr val="002060"/>
                  </a:solidFill>
                  <a:latin typeface="Arial" panose="020B0604020202020204" pitchFamily="34" charset="0"/>
                  <a:ea typeface="Calibri" panose="020F0502020204030204" pitchFamily="34" charset="0"/>
                  <a:cs typeface="Arial" panose="020B0604020202020204" pitchFamily="34" charset="0"/>
                </a:rPr>
                <a:t>and HP, </a:t>
              </a:r>
              <a:r>
                <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because it is dependable and inexpensive. </a:t>
              </a:r>
            </a:p>
            <a:p>
              <a:r>
                <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Larger EF firms capable of securitizing $100 million or more at any given time prefer the efficiency of the public ABS market while smaller EF firms have access to the private market.</a:t>
              </a:r>
            </a:p>
            <a:p>
              <a:r>
                <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Equipment ABS truly affords accessibility for small and medium ticket equipment leasing and finance companies that do not have access to the unsecured debt markets.</a:t>
              </a:r>
            </a:p>
            <a:p>
              <a:pPr>
                <a:lnSpc>
                  <a:spcPct val="100000"/>
                </a:lnSpc>
                <a:spcBef>
                  <a:spcPts val="600"/>
                </a:spcBef>
              </a:pPr>
              <a:endParaRPr lang="en-US" sz="12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8C802EFE-7CC4-3A35-DC0C-24CEE1C5E41A}"/>
                </a:ext>
              </a:extLst>
            </p:cNvPr>
            <p:cNvSpPr txBox="1">
              <a:spLocks/>
            </p:cNvSpPr>
            <p:nvPr/>
          </p:nvSpPr>
          <p:spPr>
            <a:xfrm>
              <a:off x="4404838" y="1797712"/>
              <a:ext cx="4085087" cy="1289706"/>
            </a:xfr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78FFB2D3-92E0-2281-9521-ED1418DEF6DA}"/>
              </a:ext>
            </a:extLst>
          </p:cNvPr>
          <p:cNvGrpSpPr/>
          <p:nvPr/>
        </p:nvGrpSpPr>
        <p:grpSpPr>
          <a:xfrm>
            <a:off x="4394250" y="795522"/>
            <a:ext cx="3390291" cy="4135707"/>
            <a:chOff x="5514905" y="422438"/>
            <a:chExt cx="3183129" cy="4018693"/>
          </a:xfrm>
        </p:grpSpPr>
        <p:graphicFrame>
          <p:nvGraphicFramePr>
            <p:cNvPr id="4" name="Table 4">
              <a:extLst>
                <a:ext uri="{FF2B5EF4-FFF2-40B4-BE49-F238E27FC236}">
                  <a16:creationId xmlns:a16="http://schemas.microsoft.com/office/drawing/2014/main" id="{B8E476C4-629A-1BA8-7257-808FE8F3BC80}"/>
                </a:ext>
              </a:extLst>
            </p:cNvPr>
            <p:cNvGraphicFramePr>
              <a:graphicFrameLocks/>
            </p:cNvGraphicFramePr>
            <p:nvPr>
              <p:extLst>
                <p:ext uri="{D42A27DB-BD31-4B8C-83A1-F6EECF244321}">
                  <p14:modId xmlns:p14="http://schemas.microsoft.com/office/powerpoint/2010/main" val="1384526225"/>
                </p:ext>
              </p:extLst>
            </p:nvPr>
          </p:nvGraphicFramePr>
          <p:xfrm>
            <a:off x="5607340" y="422438"/>
            <a:ext cx="3090694" cy="379661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347491783"/>
                      </a:ext>
                    </a:extLst>
                  </a:gridCol>
                  <a:gridCol w="731520">
                    <a:extLst>
                      <a:ext uri="{9D8B030D-6E8A-4147-A177-3AD203B41FA5}">
                        <a16:colId xmlns:a16="http://schemas.microsoft.com/office/drawing/2014/main" val="2222514143"/>
                      </a:ext>
                    </a:extLst>
                  </a:gridCol>
                  <a:gridCol w="731520">
                    <a:extLst>
                      <a:ext uri="{9D8B030D-6E8A-4147-A177-3AD203B41FA5}">
                        <a16:colId xmlns:a16="http://schemas.microsoft.com/office/drawing/2014/main" val="3297225445"/>
                      </a:ext>
                    </a:extLst>
                  </a:gridCol>
                </a:tblGrid>
                <a:tr h="301814">
                  <a:tc gridSpan="3">
                    <a:txBody>
                      <a:bodyPr/>
                      <a:lstStyle/>
                      <a:p>
                        <a:pPr algn="ctr"/>
                        <a:r>
                          <a:rPr lang="en-US" sz="1100" dirty="0">
                            <a:solidFill>
                              <a:srgbClr val="FFFFFF"/>
                            </a:solidFill>
                            <a:latin typeface="+mn-lt"/>
                            <a:cs typeface="Arial" panose="020B0604020202020204" pitchFamily="34" charset="0"/>
                          </a:rPr>
                          <a:t>Top Equipment ABS Issuers in 2022</a:t>
                        </a:r>
                      </a:p>
                    </a:txBody>
                    <a:tcPr anchor="ctr">
                      <a:solidFill>
                        <a:schemeClr val="accent2">
                          <a:lumMod val="75000"/>
                        </a:schemeClr>
                      </a:solidFill>
                    </a:tcPr>
                  </a:tc>
                  <a:tc hMerge="1">
                    <a:txBody>
                      <a:bodyPr/>
                      <a:lstStyle/>
                      <a:p>
                        <a:pPr algn="ctr"/>
                        <a:endParaRPr lang="en-US" sz="1050" dirty="0">
                          <a:solidFill>
                            <a:srgbClr val="FFFFFF"/>
                          </a:solidFill>
                          <a:latin typeface="Arial" panose="020B0604020202020204" pitchFamily="34" charset="0"/>
                          <a:cs typeface="Arial" panose="020B0604020202020204" pitchFamily="34" charset="0"/>
                        </a:endParaRPr>
                      </a:p>
                    </a:txBody>
                    <a:tcPr anchor="ctr"/>
                  </a:tc>
                  <a:tc hMerge="1">
                    <a:txBody>
                      <a:bodyPr/>
                      <a:lstStyle/>
                      <a:p>
                        <a:pPr algn="ctr"/>
                        <a:endParaRPr lang="en-US" sz="1050" dirty="0">
                          <a:solidFill>
                            <a:srgbClr val="FFFFFF"/>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35512041"/>
                    </a:ext>
                  </a:extLst>
                </a:tr>
                <a:tr h="392931">
                  <a:tc>
                    <a:txBody>
                      <a:bodyPr/>
                      <a:lstStyle/>
                      <a:p>
                        <a:pPr algn="ctr"/>
                        <a:r>
                          <a:rPr lang="en-US" sz="1100" dirty="0">
                            <a:solidFill>
                              <a:srgbClr val="FFFFFF"/>
                            </a:solidFill>
                            <a:latin typeface="+mn-lt"/>
                            <a:cs typeface="Arial" panose="020B0604020202020204" pitchFamily="34" charset="0"/>
                          </a:rPr>
                          <a:t> Issuer</a:t>
                        </a:r>
                      </a:p>
                    </a:txBody>
                    <a:tcPr anchor="ctr">
                      <a:solidFill>
                        <a:schemeClr val="bg2"/>
                      </a:solidFill>
                    </a:tcPr>
                  </a:tc>
                  <a:tc>
                    <a:txBody>
                      <a:bodyPr/>
                      <a:lstStyle/>
                      <a:p>
                        <a:pPr algn="ctr"/>
                        <a:r>
                          <a:rPr lang="en-US" sz="1100" dirty="0">
                            <a:solidFill>
                              <a:srgbClr val="FFFFFF"/>
                            </a:solidFill>
                            <a:latin typeface="+mn-lt"/>
                            <a:cs typeface="Arial" panose="020B0604020202020204" pitchFamily="34" charset="0"/>
                          </a:rPr>
                          <a:t>Total Issuance (MMs)</a:t>
                        </a:r>
                      </a:p>
                    </a:txBody>
                    <a:tcPr anchor="ctr">
                      <a:solidFill>
                        <a:schemeClr val="bg2"/>
                      </a:solidFill>
                    </a:tcPr>
                  </a:tc>
                  <a:tc>
                    <a:txBody>
                      <a:bodyPr/>
                      <a:lstStyle/>
                      <a:p>
                        <a:pPr algn="ctr"/>
                        <a:r>
                          <a:rPr lang="en-US" sz="1100" dirty="0">
                            <a:solidFill>
                              <a:srgbClr val="FFFFFF"/>
                            </a:solidFill>
                            <a:latin typeface="+mn-lt"/>
                            <a:cs typeface="Arial" panose="020B0604020202020204" pitchFamily="34" charset="0"/>
                          </a:rPr>
                          <a:t>Number of Deals</a:t>
                        </a:r>
                      </a:p>
                    </a:txBody>
                    <a:tcPr anchor="ctr">
                      <a:solidFill>
                        <a:schemeClr val="bg2"/>
                      </a:solidFill>
                    </a:tcPr>
                  </a:tc>
                  <a:extLst>
                    <a:ext uri="{0D108BD9-81ED-4DB2-BD59-A6C34878D82A}">
                      <a16:rowId xmlns:a16="http://schemas.microsoft.com/office/drawing/2014/main" val="18138896"/>
                    </a:ext>
                  </a:extLst>
                </a:tr>
                <a:tr h="287141">
                  <a:tc>
                    <a:txBody>
                      <a:bodyPr/>
                      <a:lstStyle/>
                      <a:p>
                        <a:pPr algn="l"/>
                        <a:r>
                          <a:rPr lang="en-US" sz="1100" dirty="0">
                            <a:solidFill>
                              <a:srgbClr val="000000"/>
                            </a:solidFill>
                            <a:latin typeface="+mn-lt"/>
                            <a:cs typeface="Arial" panose="020B0604020202020204" pitchFamily="34" charset="0"/>
                          </a:rPr>
                          <a:t>Deere &amp; Co.</a:t>
                        </a:r>
                      </a:p>
                    </a:txBody>
                    <a:tcPr anchor="ctr"/>
                  </a:tc>
                  <a:tc>
                    <a:txBody>
                      <a:bodyPr/>
                      <a:lstStyle/>
                      <a:p>
                        <a:pPr algn="ctr"/>
                        <a:r>
                          <a:rPr lang="en-US" sz="1100" dirty="0">
                            <a:solidFill>
                              <a:srgbClr val="000000"/>
                            </a:solidFill>
                            <a:latin typeface="+mn-lt"/>
                            <a:cs typeface="Arial" panose="020B0604020202020204" pitchFamily="34" charset="0"/>
                          </a:rPr>
                          <a:t>$3,716</a:t>
                        </a:r>
                      </a:p>
                    </a:txBody>
                    <a:tcPr anchor="ctr"/>
                  </a:tc>
                  <a:tc>
                    <a:txBody>
                      <a:bodyPr/>
                      <a:lstStyle/>
                      <a:p>
                        <a:pPr algn="ctr"/>
                        <a:r>
                          <a:rPr lang="en-US" sz="1100" dirty="0">
                            <a:solidFill>
                              <a:srgbClr val="000000"/>
                            </a:solidFill>
                            <a:latin typeface="+mn-lt"/>
                            <a:cs typeface="Arial" panose="020B0604020202020204" pitchFamily="34" charset="0"/>
                          </a:rPr>
                          <a:t>3</a:t>
                        </a:r>
                      </a:p>
                    </a:txBody>
                    <a:tcPr anchor="ctr"/>
                  </a:tc>
                  <a:extLst>
                    <a:ext uri="{0D108BD9-81ED-4DB2-BD59-A6C34878D82A}">
                      <a16:rowId xmlns:a16="http://schemas.microsoft.com/office/drawing/2014/main" val="2341782539"/>
                    </a:ext>
                  </a:extLst>
                </a:tr>
                <a:tr h="287141">
                  <a:tc>
                    <a:txBody>
                      <a:bodyPr/>
                      <a:lstStyle/>
                      <a:p>
                        <a:pPr algn="l"/>
                        <a:r>
                          <a:rPr lang="en-US" sz="1100" dirty="0">
                            <a:solidFill>
                              <a:srgbClr val="000000"/>
                            </a:solidFill>
                            <a:latin typeface="+mn-lt"/>
                            <a:cs typeface="Arial" panose="020B0604020202020204" pitchFamily="34" charset="0"/>
                          </a:rPr>
                          <a:t>CNH Industrial NV</a:t>
                        </a:r>
                      </a:p>
                    </a:txBody>
                    <a:tcPr anchor="ctr"/>
                  </a:tc>
                  <a:tc>
                    <a:txBody>
                      <a:bodyPr/>
                      <a:lstStyle/>
                      <a:p>
                        <a:pPr algn="ctr"/>
                        <a:r>
                          <a:rPr lang="en-US" sz="1100" dirty="0">
                            <a:solidFill>
                              <a:srgbClr val="000000"/>
                            </a:solidFill>
                            <a:latin typeface="+mn-lt"/>
                            <a:cs typeface="Arial" panose="020B0604020202020204" pitchFamily="34" charset="0"/>
                          </a:rPr>
                          <a:t>$2,513</a:t>
                        </a:r>
                      </a:p>
                    </a:txBody>
                    <a:tcPr anchor="ctr"/>
                  </a:tc>
                  <a:tc>
                    <a:txBody>
                      <a:bodyPr/>
                      <a:lstStyle/>
                      <a:p>
                        <a:pPr algn="ctr"/>
                        <a:r>
                          <a:rPr lang="en-US" sz="1100" dirty="0">
                            <a:solidFill>
                              <a:srgbClr val="000000"/>
                            </a:solidFill>
                            <a:latin typeface="+mn-lt"/>
                            <a:cs typeface="Arial" panose="020B0604020202020204" pitchFamily="34" charset="0"/>
                          </a:rPr>
                          <a:t>3</a:t>
                        </a:r>
                      </a:p>
                    </a:txBody>
                    <a:tcPr anchor="ctr"/>
                  </a:tc>
                  <a:extLst>
                    <a:ext uri="{0D108BD9-81ED-4DB2-BD59-A6C34878D82A}">
                      <a16:rowId xmlns:a16="http://schemas.microsoft.com/office/drawing/2014/main" val="2276333653"/>
                    </a:ext>
                  </a:extLst>
                </a:tr>
                <a:tr h="287141">
                  <a:tc>
                    <a:txBody>
                      <a:bodyPr/>
                      <a:lstStyle/>
                      <a:p>
                        <a:pPr algn="l"/>
                        <a:r>
                          <a:rPr lang="en-US" sz="1100" dirty="0">
                            <a:solidFill>
                              <a:srgbClr val="000000"/>
                            </a:solidFill>
                            <a:latin typeface="+mn-lt"/>
                            <a:cs typeface="Arial" panose="020B0604020202020204" pitchFamily="34" charset="0"/>
                          </a:rPr>
                          <a:t>Hewlett Packard</a:t>
                        </a:r>
                      </a:p>
                    </a:txBody>
                    <a:tcPr anchor="ctr"/>
                  </a:tc>
                  <a:tc>
                    <a:txBody>
                      <a:bodyPr/>
                      <a:lstStyle/>
                      <a:p>
                        <a:pPr algn="ctr"/>
                        <a:r>
                          <a:rPr lang="en-US" sz="1100" dirty="0">
                            <a:solidFill>
                              <a:srgbClr val="000000"/>
                            </a:solidFill>
                            <a:latin typeface="+mn-lt"/>
                            <a:cs typeface="Arial" panose="020B0604020202020204" pitchFamily="34" charset="0"/>
                          </a:rPr>
                          <a:t>$2,398</a:t>
                        </a:r>
                      </a:p>
                    </a:txBody>
                    <a:tcPr anchor="ctr"/>
                  </a:tc>
                  <a:tc>
                    <a:txBody>
                      <a:bodyPr/>
                      <a:lstStyle/>
                      <a:p>
                        <a:pPr algn="ctr"/>
                        <a:r>
                          <a:rPr lang="en-US" sz="1100" dirty="0">
                            <a:solidFill>
                              <a:srgbClr val="000000"/>
                            </a:solidFill>
                            <a:latin typeface="+mn-lt"/>
                            <a:cs typeface="Arial" panose="020B0604020202020204" pitchFamily="34" charset="0"/>
                          </a:rPr>
                          <a:t>3</a:t>
                        </a:r>
                      </a:p>
                    </a:txBody>
                    <a:tcPr anchor="ctr"/>
                  </a:tc>
                  <a:extLst>
                    <a:ext uri="{0D108BD9-81ED-4DB2-BD59-A6C34878D82A}">
                      <a16:rowId xmlns:a16="http://schemas.microsoft.com/office/drawing/2014/main" val="3804286580"/>
                    </a:ext>
                  </a:extLst>
                </a:tr>
                <a:tr h="287141">
                  <a:tc>
                    <a:txBody>
                      <a:bodyPr/>
                      <a:lstStyle/>
                      <a:p>
                        <a:pPr algn="l"/>
                        <a:r>
                          <a:rPr lang="en-US" sz="1100" dirty="0">
                            <a:solidFill>
                              <a:srgbClr val="000000"/>
                            </a:solidFill>
                            <a:latin typeface="+mn-lt"/>
                            <a:cs typeface="Arial" panose="020B0604020202020204" pitchFamily="34" charset="0"/>
                          </a:rPr>
                          <a:t>Dell Technologies</a:t>
                        </a:r>
                      </a:p>
                    </a:txBody>
                    <a:tcPr anchor="ctr"/>
                  </a:tc>
                  <a:tc>
                    <a:txBody>
                      <a:bodyPr/>
                      <a:lstStyle/>
                      <a:p>
                        <a:pPr algn="ctr"/>
                        <a:r>
                          <a:rPr lang="en-US" sz="1100" dirty="0">
                            <a:solidFill>
                              <a:srgbClr val="000000"/>
                            </a:solidFill>
                            <a:latin typeface="+mn-lt"/>
                            <a:cs typeface="Arial" panose="020B0604020202020204" pitchFamily="34" charset="0"/>
                          </a:rPr>
                          <a:t>$2,231</a:t>
                        </a:r>
                      </a:p>
                    </a:txBody>
                    <a:tcPr anchor="ctr"/>
                  </a:tc>
                  <a:tc>
                    <a:txBody>
                      <a:bodyPr/>
                      <a:lstStyle/>
                      <a:p>
                        <a:pPr algn="ctr"/>
                        <a:r>
                          <a:rPr lang="en-US" sz="1100" dirty="0">
                            <a:solidFill>
                              <a:srgbClr val="000000"/>
                            </a:solidFill>
                            <a:latin typeface="+mn-lt"/>
                            <a:cs typeface="Arial" panose="020B0604020202020204" pitchFamily="34" charset="0"/>
                          </a:rPr>
                          <a:t>2</a:t>
                        </a:r>
                      </a:p>
                    </a:txBody>
                    <a:tcPr anchor="ctr"/>
                  </a:tc>
                  <a:extLst>
                    <a:ext uri="{0D108BD9-81ED-4DB2-BD59-A6C34878D82A}">
                      <a16:rowId xmlns:a16="http://schemas.microsoft.com/office/drawing/2014/main" val="1744511123"/>
                    </a:ext>
                  </a:extLst>
                </a:tr>
                <a:tr h="287141">
                  <a:tc>
                    <a:txBody>
                      <a:bodyPr/>
                      <a:lstStyle/>
                      <a:p>
                        <a:pPr algn="l"/>
                        <a:r>
                          <a:rPr lang="en-US" sz="1100" dirty="0">
                            <a:solidFill>
                              <a:srgbClr val="000000"/>
                            </a:solidFill>
                            <a:latin typeface="+mn-lt"/>
                            <a:cs typeface="Arial" panose="020B0604020202020204" pitchFamily="34" charset="0"/>
                          </a:rPr>
                          <a:t>Mass Mutual Life Ins. </a:t>
                        </a:r>
                      </a:p>
                    </a:txBody>
                    <a:tcPr anchor="ctr"/>
                  </a:tc>
                  <a:tc>
                    <a:txBody>
                      <a:bodyPr/>
                      <a:lstStyle/>
                      <a:p>
                        <a:pPr algn="ctr"/>
                        <a:r>
                          <a:rPr lang="en-US" sz="1100" dirty="0">
                            <a:solidFill>
                              <a:srgbClr val="000000"/>
                            </a:solidFill>
                            <a:latin typeface="+mn-lt"/>
                            <a:cs typeface="Arial" panose="020B0604020202020204" pitchFamily="34" charset="0"/>
                          </a:rPr>
                          <a:t>$1,798</a:t>
                        </a:r>
                      </a:p>
                    </a:txBody>
                    <a:tcPr anchor="ctr"/>
                  </a:tc>
                  <a:tc>
                    <a:txBody>
                      <a:bodyPr/>
                      <a:lstStyle/>
                      <a:p>
                        <a:pPr algn="ctr"/>
                        <a:r>
                          <a:rPr lang="en-US" sz="1100" dirty="0">
                            <a:solidFill>
                              <a:srgbClr val="000000"/>
                            </a:solidFill>
                            <a:latin typeface="+mn-lt"/>
                            <a:cs typeface="Arial" panose="020B0604020202020204" pitchFamily="34" charset="0"/>
                          </a:rPr>
                          <a:t>2</a:t>
                        </a:r>
                      </a:p>
                    </a:txBody>
                    <a:tcPr anchor="ctr"/>
                  </a:tc>
                  <a:extLst>
                    <a:ext uri="{0D108BD9-81ED-4DB2-BD59-A6C34878D82A}">
                      <a16:rowId xmlns:a16="http://schemas.microsoft.com/office/drawing/2014/main" val="990329583"/>
                    </a:ext>
                  </a:extLst>
                </a:tr>
                <a:tr h="287141">
                  <a:tc>
                    <a:txBody>
                      <a:bodyPr/>
                      <a:lstStyle/>
                      <a:p>
                        <a:pPr algn="l"/>
                        <a:r>
                          <a:rPr lang="en-US" sz="1100" dirty="0">
                            <a:solidFill>
                              <a:srgbClr val="000000"/>
                            </a:solidFill>
                            <a:latin typeface="+mn-lt"/>
                            <a:cs typeface="Arial" panose="020B0604020202020204" pitchFamily="34" charset="0"/>
                          </a:rPr>
                          <a:t>Kubota Corp.</a:t>
                        </a:r>
                      </a:p>
                    </a:txBody>
                    <a:tcPr anchor="ctr"/>
                  </a:tc>
                  <a:tc>
                    <a:txBody>
                      <a:bodyPr/>
                      <a:lstStyle/>
                      <a:p>
                        <a:pPr algn="ctr"/>
                        <a:r>
                          <a:rPr lang="en-US" sz="1100" dirty="0">
                            <a:solidFill>
                              <a:srgbClr val="000000"/>
                            </a:solidFill>
                            <a:latin typeface="+mn-lt"/>
                            <a:cs typeface="Arial" panose="020B0604020202020204" pitchFamily="34" charset="0"/>
                          </a:rPr>
                          <a:t>$1,617</a:t>
                        </a:r>
                      </a:p>
                    </a:txBody>
                    <a:tcPr anchor="ctr"/>
                  </a:tc>
                  <a:tc>
                    <a:txBody>
                      <a:bodyPr/>
                      <a:lstStyle/>
                      <a:p>
                        <a:pPr algn="ctr"/>
                        <a:r>
                          <a:rPr lang="en-US" sz="1100" dirty="0">
                            <a:solidFill>
                              <a:srgbClr val="000000"/>
                            </a:solidFill>
                            <a:latin typeface="+mn-lt"/>
                            <a:cs typeface="Arial" panose="020B0604020202020204" pitchFamily="34" charset="0"/>
                          </a:rPr>
                          <a:t>2</a:t>
                        </a:r>
                      </a:p>
                    </a:txBody>
                    <a:tcPr anchor="ctr"/>
                  </a:tc>
                  <a:extLst>
                    <a:ext uri="{0D108BD9-81ED-4DB2-BD59-A6C34878D82A}">
                      <a16:rowId xmlns:a16="http://schemas.microsoft.com/office/drawing/2014/main" val="2318660660"/>
                    </a:ext>
                  </a:extLst>
                </a:tr>
                <a:tr h="287141">
                  <a:tc>
                    <a:txBody>
                      <a:bodyPr/>
                      <a:lstStyle/>
                      <a:p>
                        <a:pPr algn="l"/>
                        <a:r>
                          <a:rPr lang="en-US" sz="1100" dirty="0">
                            <a:solidFill>
                              <a:srgbClr val="000000"/>
                            </a:solidFill>
                            <a:latin typeface="+mn-lt"/>
                            <a:cs typeface="Arial" panose="020B0604020202020204" pitchFamily="34" charset="0"/>
                          </a:rPr>
                          <a:t>Stonebriar Commercial Finance</a:t>
                        </a:r>
                      </a:p>
                    </a:txBody>
                    <a:tcPr anchor="ctr"/>
                  </a:tc>
                  <a:tc>
                    <a:txBody>
                      <a:bodyPr/>
                      <a:lstStyle/>
                      <a:p>
                        <a:pPr algn="ctr"/>
                        <a:r>
                          <a:rPr lang="en-US" sz="1100" dirty="0">
                            <a:solidFill>
                              <a:srgbClr val="000000"/>
                            </a:solidFill>
                            <a:latin typeface="+mn-lt"/>
                            <a:cs typeface="Arial" panose="020B0604020202020204" pitchFamily="34" charset="0"/>
                          </a:rPr>
                          <a:t>$1,335</a:t>
                        </a:r>
                      </a:p>
                    </a:txBody>
                    <a:tcPr anchor="ctr"/>
                  </a:tc>
                  <a:tc>
                    <a:txBody>
                      <a:bodyPr/>
                      <a:lstStyle/>
                      <a:p>
                        <a:pPr algn="ctr"/>
                        <a:r>
                          <a:rPr lang="en-US" sz="1100" dirty="0">
                            <a:solidFill>
                              <a:srgbClr val="000000"/>
                            </a:solidFill>
                            <a:latin typeface="+mn-lt"/>
                            <a:cs typeface="Arial" panose="020B0604020202020204" pitchFamily="34" charset="0"/>
                          </a:rPr>
                          <a:t>2</a:t>
                        </a:r>
                      </a:p>
                    </a:txBody>
                    <a:tcPr anchor="ctr"/>
                  </a:tc>
                  <a:extLst>
                    <a:ext uri="{0D108BD9-81ED-4DB2-BD59-A6C34878D82A}">
                      <a16:rowId xmlns:a16="http://schemas.microsoft.com/office/drawing/2014/main" val="1972346011"/>
                    </a:ext>
                  </a:extLst>
                </a:tr>
                <a:tr h="287141">
                  <a:tc>
                    <a:txBody>
                      <a:bodyPr/>
                      <a:lstStyle/>
                      <a:p>
                        <a:pPr algn="l"/>
                        <a:r>
                          <a:rPr lang="en-US" sz="1100" dirty="0">
                            <a:solidFill>
                              <a:srgbClr val="000000"/>
                            </a:solidFill>
                            <a:latin typeface="+mn-lt"/>
                            <a:cs typeface="Arial" panose="020B0604020202020204" pitchFamily="34" charset="0"/>
                          </a:rPr>
                          <a:t>Amur Finance</a:t>
                        </a:r>
                      </a:p>
                    </a:txBody>
                    <a:tcPr anchor="ctr"/>
                  </a:tc>
                  <a:tc>
                    <a:txBody>
                      <a:bodyPr/>
                      <a:lstStyle/>
                      <a:p>
                        <a:pPr algn="ctr"/>
                        <a:r>
                          <a:rPr lang="en-US" sz="1100" dirty="0">
                            <a:solidFill>
                              <a:srgbClr val="000000"/>
                            </a:solidFill>
                            <a:latin typeface="+mn-lt"/>
                            <a:cs typeface="Arial" panose="020B0604020202020204" pitchFamily="34" charset="0"/>
                          </a:rPr>
                          <a:t>$944</a:t>
                        </a:r>
                      </a:p>
                    </a:txBody>
                    <a:tcPr anchor="ctr"/>
                  </a:tc>
                  <a:tc>
                    <a:txBody>
                      <a:bodyPr/>
                      <a:lstStyle/>
                      <a:p>
                        <a:pPr algn="ctr"/>
                        <a:r>
                          <a:rPr lang="en-US" sz="1100" dirty="0">
                            <a:solidFill>
                              <a:srgbClr val="000000"/>
                            </a:solidFill>
                            <a:latin typeface="+mn-lt"/>
                            <a:cs typeface="Arial" panose="020B0604020202020204" pitchFamily="34" charset="0"/>
                          </a:rPr>
                          <a:t>1</a:t>
                        </a:r>
                      </a:p>
                    </a:txBody>
                    <a:tcPr anchor="ctr"/>
                  </a:tc>
                  <a:extLst>
                    <a:ext uri="{0D108BD9-81ED-4DB2-BD59-A6C34878D82A}">
                      <a16:rowId xmlns:a16="http://schemas.microsoft.com/office/drawing/2014/main" val="907419605"/>
                    </a:ext>
                  </a:extLst>
                </a:tr>
                <a:tr h="287141">
                  <a:tc>
                    <a:txBody>
                      <a:bodyPr/>
                      <a:lstStyle/>
                      <a:p>
                        <a:pPr algn="l"/>
                        <a:r>
                          <a:rPr lang="en-US" sz="1100" dirty="0" err="1">
                            <a:solidFill>
                              <a:srgbClr val="000000"/>
                            </a:solidFill>
                            <a:latin typeface="+mn-lt"/>
                            <a:cs typeface="Arial" panose="020B0604020202020204" pitchFamily="34" charset="0"/>
                          </a:rPr>
                          <a:t>Rabo</a:t>
                        </a:r>
                        <a:r>
                          <a:rPr lang="en-US" sz="1100" dirty="0">
                            <a:solidFill>
                              <a:srgbClr val="000000"/>
                            </a:solidFill>
                            <a:latin typeface="+mn-lt"/>
                            <a:cs typeface="Arial" panose="020B0604020202020204" pitchFamily="34" charset="0"/>
                          </a:rPr>
                          <a:t> Bank (DLL)</a:t>
                        </a:r>
                      </a:p>
                    </a:txBody>
                    <a:tcPr anchor="ctr"/>
                  </a:tc>
                  <a:tc>
                    <a:txBody>
                      <a:bodyPr/>
                      <a:lstStyle/>
                      <a:p>
                        <a:pPr algn="ctr"/>
                        <a:r>
                          <a:rPr lang="en-US" sz="1100" dirty="0">
                            <a:solidFill>
                              <a:srgbClr val="000000"/>
                            </a:solidFill>
                            <a:latin typeface="+mn-lt"/>
                            <a:cs typeface="Arial" panose="020B0604020202020204" pitchFamily="34" charset="0"/>
                          </a:rPr>
                          <a:t>$837</a:t>
                        </a:r>
                      </a:p>
                    </a:txBody>
                    <a:tcPr anchor="ctr"/>
                  </a:tc>
                  <a:tc>
                    <a:txBody>
                      <a:bodyPr/>
                      <a:lstStyle/>
                      <a:p>
                        <a:pPr algn="ctr"/>
                        <a:r>
                          <a:rPr lang="en-US" sz="1100" dirty="0">
                            <a:solidFill>
                              <a:srgbClr val="000000"/>
                            </a:solidFill>
                            <a:latin typeface="+mn-lt"/>
                            <a:cs typeface="Arial" panose="020B0604020202020204" pitchFamily="34" charset="0"/>
                          </a:rPr>
                          <a:t>1</a:t>
                        </a:r>
                      </a:p>
                    </a:txBody>
                    <a:tcPr anchor="ctr"/>
                  </a:tc>
                  <a:extLst>
                    <a:ext uri="{0D108BD9-81ED-4DB2-BD59-A6C34878D82A}">
                      <a16:rowId xmlns:a16="http://schemas.microsoft.com/office/drawing/2014/main" val="4211983876"/>
                    </a:ext>
                  </a:extLst>
                </a:tr>
                <a:tr h="287141">
                  <a:tc>
                    <a:txBody>
                      <a:bodyPr/>
                      <a:lstStyle/>
                      <a:p>
                        <a:pPr algn="l"/>
                        <a:r>
                          <a:rPr lang="en-US" sz="1100" dirty="0">
                            <a:solidFill>
                              <a:srgbClr val="000000"/>
                            </a:solidFill>
                            <a:latin typeface="+mn-lt"/>
                            <a:cs typeface="Arial" panose="020B0604020202020204" pitchFamily="34" charset="0"/>
                          </a:rPr>
                          <a:t>Daimler Truck AG</a:t>
                        </a:r>
                      </a:p>
                    </a:txBody>
                    <a:tcPr anchor="ctr"/>
                  </a:tc>
                  <a:tc>
                    <a:txBody>
                      <a:bodyPr/>
                      <a:lstStyle/>
                      <a:p>
                        <a:pPr algn="ctr"/>
                        <a:r>
                          <a:rPr lang="en-US" sz="1100" dirty="0">
                            <a:solidFill>
                              <a:srgbClr val="000000"/>
                            </a:solidFill>
                            <a:latin typeface="+mn-lt"/>
                            <a:cs typeface="Arial" panose="020B0604020202020204" pitchFamily="34" charset="0"/>
                          </a:rPr>
                          <a:t>$800</a:t>
                        </a:r>
                      </a:p>
                    </a:txBody>
                    <a:tcPr anchor="ctr"/>
                  </a:tc>
                  <a:tc>
                    <a:txBody>
                      <a:bodyPr/>
                      <a:lstStyle/>
                      <a:p>
                        <a:pPr algn="ctr"/>
                        <a:r>
                          <a:rPr lang="en-US" sz="1100" dirty="0">
                            <a:solidFill>
                              <a:srgbClr val="000000"/>
                            </a:solidFill>
                            <a:latin typeface="+mn-lt"/>
                            <a:cs typeface="Arial" panose="020B0604020202020204" pitchFamily="34" charset="0"/>
                          </a:rPr>
                          <a:t>1</a:t>
                        </a:r>
                      </a:p>
                    </a:txBody>
                    <a:tcPr anchor="ctr"/>
                  </a:tc>
                  <a:extLst>
                    <a:ext uri="{0D108BD9-81ED-4DB2-BD59-A6C34878D82A}">
                      <a16:rowId xmlns:a16="http://schemas.microsoft.com/office/drawing/2014/main" val="1847449068"/>
                    </a:ext>
                  </a:extLst>
                </a:tr>
              </a:tbl>
            </a:graphicData>
          </a:graphic>
        </p:graphicFrame>
        <p:sp>
          <p:nvSpPr>
            <p:cNvPr id="5" name="TextBox 4">
              <a:extLst>
                <a:ext uri="{FF2B5EF4-FFF2-40B4-BE49-F238E27FC236}">
                  <a16:creationId xmlns:a16="http://schemas.microsoft.com/office/drawing/2014/main" id="{A6998D8E-C62D-E5C6-6DF1-88256CD73F99}"/>
                </a:ext>
              </a:extLst>
            </p:cNvPr>
            <p:cNvSpPr txBox="1"/>
            <p:nvPr/>
          </p:nvSpPr>
          <p:spPr>
            <a:xfrm>
              <a:off x="5514905" y="4236820"/>
              <a:ext cx="778116" cy="204311"/>
            </a:xfrm>
            <a:prstGeom prst="roundRect">
              <a:avLst/>
            </a:prstGeom>
            <a:noFill/>
          </p:spPr>
          <p:txBody>
            <a:bodyPr wrap="none" rtlCol="0">
              <a:spAutoFit/>
            </a:bodyPr>
            <a:lstStyle/>
            <a:p>
              <a:r>
                <a:rPr lang="en-US" sz="600" i="1" dirty="0">
                  <a:solidFill>
                    <a:srgbClr val="000000"/>
                  </a:solidFill>
                  <a:latin typeface="Arial" panose="020B0604020202020204" pitchFamily="34" charset="0"/>
                  <a:cs typeface="Arial" panose="020B0604020202020204" pitchFamily="34" charset="0"/>
                </a:rPr>
                <a:t>Source: </a:t>
              </a:r>
              <a:r>
                <a:rPr lang="en-US" sz="600" i="1" dirty="0" err="1">
                  <a:solidFill>
                    <a:srgbClr val="000000"/>
                  </a:solidFill>
                  <a:latin typeface="Arial" panose="020B0604020202020204" pitchFamily="34" charset="0"/>
                  <a:cs typeface="Arial" panose="020B0604020202020204" pitchFamily="34" charset="0"/>
                </a:rPr>
                <a:t>Finsight</a:t>
              </a:r>
              <a:r>
                <a:rPr lang="en-US" sz="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600" i="1"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325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B10AC9-9457-E43E-20A1-4CD8B1A77DE2}"/>
              </a:ext>
            </a:extLst>
          </p:cNvPr>
          <p:cNvSpPr>
            <a:spLocks noGrp="1"/>
          </p:cNvSpPr>
          <p:nvPr>
            <p:ph idx="1"/>
          </p:nvPr>
        </p:nvSpPr>
        <p:spPr>
          <a:xfrm>
            <a:off x="365760" y="617220"/>
            <a:ext cx="8595360" cy="498348"/>
          </a:xfrm>
        </p:spPr>
        <p:txBody>
          <a:bodyPr/>
          <a:lstStyle/>
          <a:p>
            <a:pPr marL="0" indent="0">
              <a:buNone/>
            </a:pPr>
            <a:r>
              <a:rPr lang="en-US" sz="1400" b="1" dirty="0"/>
              <a:t>Syndication is a sale and/or assignment of all or part of an underlying transaction to a third party or a group of third parties. </a:t>
            </a:r>
            <a:endParaRPr lang="en-US" sz="1400" dirty="0"/>
          </a:p>
        </p:txBody>
      </p:sp>
      <p:sp>
        <p:nvSpPr>
          <p:cNvPr id="3" name="Title 2">
            <a:extLst>
              <a:ext uri="{FF2B5EF4-FFF2-40B4-BE49-F238E27FC236}">
                <a16:creationId xmlns:a16="http://schemas.microsoft.com/office/drawing/2014/main" id="{C2F609DB-B5A6-3631-6634-E3937A752E6D}"/>
              </a:ext>
            </a:extLst>
          </p:cNvPr>
          <p:cNvSpPr>
            <a:spLocks noGrp="1"/>
          </p:cNvSpPr>
          <p:nvPr>
            <p:ph type="title"/>
          </p:nvPr>
        </p:nvSpPr>
        <p:spPr>
          <a:xfrm>
            <a:off x="466809" y="150906"/>
            <a:ext cx="7886700" cy="994172"/>
          </a:xfrm>
        </p:spPr>
        <p:txBody>
          <a:bodyPr>
            <a:normAutofit fontScale="90000"/>
          </a:bodyPr>
          <a:lstStyle/>
          <a:p>
            <a:r>
              <a:rPr lang="en-US" dirty="0">
                <a:solidFill>
                  <a:srgbClr val="002060"/>
                </a:solidFill>
              </a:rPr>
              <a:t>Syndication Is Another Important Capital Market Funding Tool </a:t>
            </a:r>
          </a:p>
        </p:txBody>
      </p:sp>
      <p:graphicFrame>
        <p:nvGraphicFramePr>
          <p:cNvPr id="4" name="Diagram 3">
            <a:extLst>
              <a:ext uri="{FF2B5EF4-FFF2-40B4-BE49-F238E27FC236}">
                <a16:creationId xmlns:a16="http://schemas.microsoft.com/office/drawing/2014/main" id="{A2ECFAED-573B-233A-3279-3825FEFC0406}"/>
              </a:ext>
            </a:extLst>
          </p:cNvPr>
          <p:cNvGraphicFramePr/>
          <p:nvPr>
            <p:extLst>
              <p:ext uri="{D42A27DB-BD31-4B8C-83A1-F6EECF244321}">
                <p14:modId xmlns:p14="http://schemas.microsoft.com/office/powerpoint/2010/main" val="2471711690"/>
              </p:ext>
            </p:extLst>
          </p:nvPr>
        </p:nvGraphicFramePr>
        <p:xfrm>
          <a:off x="357080" y="1002414"/>
          <a:ext cx="822959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105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DF1B218-1BBD-F165-2782-D631C4BEC3B0}"/>
              </a:ext>
            </a:extLst>
          </p:cNvPr>
          <p:cNvSpPr>
            <a:spLocks noGrp="1"/>
          </p:cNvSpPr>
          <p:nvPr>
            <p:ph idx="1"/>
          </p:nvPr>
        </p:nvSpPr>
        <p:spPr>
          <a:xfrm>
            <a:off x="2071962" y="97981"/>
            <a:ext cx="6962982" cy="2876815"/>
          </a:xfrm>
        </p:spPr>
        <p:txBody>
          <a:bodyPr/>
          <a:lstStyle/>
          <a:p>
            <a:pPr marL="0" lvl="0" indent="0" defTabSz="914400">
              <a:buNone/>
            </a:pPr>
            <a:r>
              <a:rPr lang="en-US" sz="1800" b="1" dirty="0">
                <a:solidFill>
                  <a:schemeClr val="accent2">
                    <a:lumMod val="75000"/>
                  </a:schemeClr>
                </a:solidFill>
                <a:cs typeface="Arial" panose="020B0604020202020204" pitchFamily="34" charset="0"/>
              </a:rPr>
              <a:t>ABC Bank Lessor originated an $80 million lease for 1,800 railcars. The credit committee approves a “hold position” of $50 million for this customer which means that it will syndicate the remaining $30 million to third party investors.</a:t>
            </a:r>
          </a:p>
          <a:p>
            <a:pPr marL="0" indent="0">
              <a:buNone/>
            </a:pPr>
            <a:endParaRPr lang="en-US" dirty="0"/>
          </a:p>
        </p:txBody>
      </p:sp>
      <p:sp>
        <p:nvSpPr>
          <p:cNvPr id="5" name="Title 4">
            <a:extLst>
              <a:ext uri="{FF2B5EF4-FFF2-40B4-BE49-F238E27FC236}">
                <a16:creationId xmlns:a16="http://schemas.microsoft.com/office/drawing/2014/main" id="{3A5C2F09-B94C-7085-CAC0-E1B90B878D1A}"/>
              </a:ext>
            </a:extLst>
          </p:cNvPr>
          <p:cNvSpPr>
            <a:spLocks noGrp="1"/>
          </p:cNvSpPr>
          <p:nvPr>
            <p:ph type="title"/>
          </p:nvPr>
        </p:nvSpPr>
        <p:spPr>
          <a:xfrm>
            <a:off x="-2004" y="490231"/>
            <a:ext cx="2436132" cy="244197"/>
          </a:xfrm>
        </p:spPr>
        <p:txBody>
          <a:bodyPr>
            <a:normAutofit fontScale="90000"/>
          </a:bodyPr>
          <a:lstStyle/>
          <a:p>
            <a:r>
              <a:rPr lang="en-US" b="1" dirty="0">
                <a:solidFill>
                  <a:schemeClr val="accent2">
                    <a:lumMod val="75000"/>
                  </a:schemeClr>
                </a:solidFill>
              </a:rPr>
              <a:t>Example of Syndication :</a:t>
            </a:r>
          </a:p>
        </p:txBody>
      </p:sp>
      <p:grpSp>
        <p:nvGrpSpPr>
          <p:cNvPr id="7" name="Group 6">
            <a:extLst>
              <a:ext uri="{FF2B5EF4-FFF2-40B4-BE49-F238E27FC236}">
                <a16:creationId xmlns:a16="http://schemas.microsoft.com/office/drawing/2014/main" id="{0D3DD9A1-4D07-DA41-7500-1F29FCFA1184}"/>
              </a:ext>
            </a:extLst>
          </p:cNvPr>
          <p:cNvGrpSpPr/>
          <p:nvPr/>
        </p:nvGrpSpPr>
        <p:grpSpPr>
          <a:xfrm>
            <a:off x="465952" y="3543755"/>
            <a:ext cx="7566605" cy="1122251"/>
            <a:chOff x="355450" y="5243757"/>
            <a:chExt cx="9983643" cy="1496333"/>
          </a:xfrm>
        </p:grpSpPr>
        <p:grpSp>
          <p:nvGrpSpPr>
            <p:cNvPr id="8" name="Group 7">
              <a:extLst>
                <a:ext uri="{FF2B5EF4-FFF2-40B4-BE49-F238E27FC236}">
                  <a16:creationId xmlns:a16="http://schemas.microsoft.com/office/drawing/2014/main" id="{167D31FE-727E-4A5A-225F-8E586B31A3DC}"/>
                </a:ext>
              </a:extLst>
            </p:cNvPr>
            <p:cNvGrpSpPr/>
            <p:nvPr/>
          </p:nvGrpSpPr>
          <p:grpSpPr>
            <a:xfrm>
              <a:off x="1018945" y="5243757"/>
              <a:ext cx="9320148" cy="1496333"/>
              <a:chOff x="3432208" y="1346658"/>
              <a:chExt cx="4542982" cy="1573753"/>
            </a:xfrm>
          </p:grpSpPr>
          <p:sp>
            <p:nvSpPr>
              <p:cNvPr id="10" name="Rectangle 9">
                <a:extLst>
                  <a:ext uri="{FF2B5EF4-FFF2-40B4-BE49-F238E27FC236}">
                    <a16:creationId xmlns:a16="http://schemas.microsoft.com/office/drawing/2014/main" id="{294B9F55-1927-23DA-7A72-71054D985F52}"/>
                  </a:ext>
                </a:extLst>
              </p:cNvPr>
              <p:cNvSpPr/>
              <p:nvPr>
                <p:custDataLst>
                  <p:tags r:id="rId3"/>
                </p:custDataLst>
              </p:nvPr>
            </p:nvSpPr>
            <p:spPr>
              <a:xfrm>
                <a:off x="3432208" y="1366648"/>
                <a:ext cx="4542982" cy="1553763"/>
              </a:xfrm>
              <a:prstGeom prst="rect">
                <a:avLst/>
              </a:prstGeom>
            </p:spPr>
            <p:txBody>
              <a:bodyPr wrap="square">
                <a:spAutoFit/>
              </a:bodyPr>
              <a:lstStyle/>
              <a:p>
                <a:pPr marL="274320" lvl="2" indent="-163116">
                  <a:spcBef>
                    <a:spcPts val="600"/>
                  </a:spcBef>
                  <a:buFont typeface="Arial" panose="020B0604020202020204" pitchFamily="34" charset="0"/>
                  <a:buChar char="•"/>
                </a:pPr>
                <a:endParaRPr lang="en-US" sz="1400" dirty="0">
                  <a:solidFill>
                    <a:schemeClr val="bg2">
                      <a:lumMod val="25000"/>
                    </a:schemeClr>
                  </a:solidFill>
                  <a:cs typeface="Arial" panose="020B0604020202020204" pitchFamily="34" charset="0"/>
                </a:endParaRPr>
              </a:p>
              <a:p>
                <a:pPr marL="274320" lvl="2" indent="-163116">
                  <a:spcBef>
                    <a:spcPts val="600"/>
                  </a:spcBef>
                  <a:buFont typeface="Arial" panose="020B0604020202020204" pitchFamily="34" charset="0"/>
                  <a:buChar char="•"/>
                </a:pPr>
                <a:r>
                  <a:rPr lang="en-US" sz="1400" dirty="0">
                    <a:solidFill>
                      <a:schemeClr val="bg2">
                        <a:lumMod val="25000"/>
                      </a:schemeClr>
                    </a:solidFill>
                    <a:cs typeface="Arial" panose="020B0604020202020204" pitchFamily="34" charset="0"/>
                  </a:rPr>
                  <a:t>Investor is allocated specific assets tied to the same lease.</a:t>
                </a:r>
              </a:p>
              <a:p>
                <a:pPr marL="274320" lvl="2" indent="-163116">
                  <a:spcBef>
                    <a:spcPts val="600"/>
                  </a:spcBef>
                  <a:buFont typeface="Arial" panose="020B0604020202020204" pitchFamily="34" charset="0"/>
                  <a:buChar char="•"/>
                </a:pPr>
                <a:r>
                  <a:rPr lang="en-US" sz="1400" dirty="0">
                    <a:solidFill>
                      <a:schemeClr val="bg2">
                        <a:lumMod val="25000"/>
                      </a:schemeClr>
                    </a:solidFill>
                    <a:cs typeface="Arial" panose="020B0604020202020204" pitchFamily="34" charset="0"/>
                  </a:rPr>
                  <a:t>When the financing is for one large piece of equipment that can’t be divided such as a jumbo jet, the allocation is made by a Participation Agreement.</a:t>
                </a:r>
              </a:p>
            </p:txBody>
          </p:sp>
          <p:sp>
            <p:nvSpPr>
              <p:cNvPr id="11" name="Rectangle 10">
                <a:extLst>
                  <a:ext uri="{FF2B5EF4-FFF2-40B4-BE49-F238E27FC236}">
                    <a16:creationId xmlns:a16="http://schemas.microsoft.com/office/drawing/2014/main" id="{A4661099-358B-2631-F8FE-EB0722DFFF7B}"/>
                  </a:ext>
                </a:extLst>
              </p:cNvPr>
              <p:cNvSpPr/>
              <p:nvPr/>
            </p:nvSpPr>
            <p:spPr>
              <a:xfrm>
                <a:off x="3549519" y="1346658"/>
                <a:ext cx="2469843" cy="474760"/>
              </a:xfrm>
              <a:prstGeom prst="rect">
                <a:avLst/>
              </a:prstGeom>
            </p:spPr>
            <p:txBody>
              <a:bodyPr wrap="none">
                <a:spAutoFit/>
              </a:bodyPr>
              <a:lstStyle/>
              <a:p>
                <a:r>
                  <a:rPr lang="en-US" sz="1600" b="1" dirty="0">
                    <a:solidFill>
                      <a:schemeClr val="bg2"/>
                    </a:solidFill>
                    <a:cs typeface="Arial" panose="020B0604020202020204" pitchFamily="34" charset="0"/>
                  </a:rPr>
                  <a:t>ALLOCATION TO THIRD PARTY INVESTOR(S)</a:t>
                </a:r>
                <a:endParaRPr lang="en-US" sz="1600" b="1" cap="all" dirty="0">
                  <a:solidFill>
                    <a:schemeClr val="bg2"/>
                  </a:solidFill>
                  <a:cs typeface="Arial" panose="020B0604020202020204" pitchFamily="34" charset="0"/>
                </a:endParaRPr>
              </a:p>
            </p:txBody>
          </p:sp>
        </p:grpSp>
        <p:sp>
          <p:nvSpPr>
            <p:cNvPr id="9" name="Flowchart: Connector 8">
              <a:extLst>
                <a:ext uri="{FF2B5EF4-FFF2-40B4-BE49-F238E27FC236}">
                  <a16:creationId xmlns:a16="http://schemas.microsoft.com/office/drawing/2014/main" id="{AF57F52F-BDE6-82C8-F58A-4399A68E0307}"/>
                </a:ext>
              </a:extLst>
            </p:cNvPr>
            <p:cNvSpPr>
              <a:spLocks/>
            </p:cNvSpPr>
            <p:nvPr/>
          </p:nvSpPr>
          <p:spPr>
            <a:xfrm rot="5400000">
              <a:off x="351638" y="5302597"/>
              <a:ext cx="731520" cy="723895"/>
            </a:xfrm>
            <a:prstGeom prst="flowChartConnector">
              <a:avLst/>
            </a:prstGeom>
            <a:solidFill>
              <a:srgbClr val="4454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FF8C091F-69C8-1E1A-302E-9660FCC88CE8}"/>
              </a:ext>
            </a:extLst>
          </p:cNvPr>
          <p:cNvGrpSpPr/>
          <p:nvPr/>
        </p:nvGrpSpPr>
        <p:grpSpPr>
          <a:xfrm>
            <a:off x="465952" y="1187166"/>
            <a:ext cx="7075750" cy="1140960"/>
            <a:chOff x="327876" y="2570611"/>
            <a:chExt cx="9189750" cy="1521281"/>
          </a:xfrm>
        </p:grpSpPr>
        <p:sp>
          <p:nvSpPr>
            <p:cNvPr id="13" name="Rectangle 12">
              <a:extLst>
                <a:ext uri="{FF2B5EF4-FFF2-40B4-BE49-F238E27FC236}">
                  <a16:creationId xmlns:a16="http://schemas.microsoft.com/office/drawing/2014/main" id="{16AF78C8-1D7C-B6B4-B0A7-9E4754A3B8B1}"/>
                </a:ext>
              </a:extLst>
            </p:cNvPr>
            <p:cNvSpPr/>
            <p:nvPr>
              <p:custDataLst>
                <p:tags r:id="rId2"/>
              </p:custDataLst>
            </p:nvPr>
          </p:nvSpPr>
          <p:spPr>
            <a:xfrm>
              <a:off x="1121343" y="2901822"/>
              <a:ext cx="7786298" cy="1190070"/>
            </a:xfrm>
            <a:prstGeom prst="rect">
              <a:avLst/>
            </a:prstGeom>
            <a:noFill/>
            <a:ln>
              <a:noFill/>
            </a:ln>
          </p:spPr>
          <p:txBody>
            <a:bodyPr wrap="square">
              <a:spAutoFit/>
            </a:bodyPr>
            <a:lstStyle/>
            <a:p>
              <a:pPr marL="205740" lvl="2" indent="-169069">
                <a:spcBef>
                  <a:spcPts val="600"/>
                </a:spcBef>
                <a:buFont typeface="Arial" panose="020B0604020202020204" pitchFamily="34" charset="0"/>
                <a:buChar char="•"/>
              </a:pPr>
              <a:r>
                <a:rPr lang="en-US" sz="1400" dirty="0">
                  <a:solidFill>
                    <a:schemeClr val="bg2">
                      <a:lumMod val="25000"/>
                    </a:schemeClr>
                  </a:solidFill>
                  <a:cs typeface="Arial" panose="020B0604020202020204" pitchFamily="34" charset="0"/>
                </a:rPr>
                <a:t>Work with a single equipment finance and leasing firm to fund the railcars.</a:t>
              </a:r>
            </a:p>
            <a:p>
              <a:pPr marL="205740" lvl="2" indent="-169069">
                <a:spcBef>
                  <a:spcPts val="600"/>
                </a:spcBef>
                <a:buFont typeface="Arial" panose="020B0604020202020204" pitchFamily="34" charset="0"/>
                <a:buChar char="•"/>
              </a:pPr>
              <a:r>
                <a:rPr lang="en-US" sz="1400" dirty="0">
                  <a:solidFill>
                    <a:schemeClr val="bg2">
                      <a:lumMod val="25000"/>
                    </a:schemeClr>
                  </a:solidFill>
                  <a:cs typeface="Arial" panose="020B0604020202020204" pitchFamily="34" charset="0"/>
                </a:rPr>
                <a:t>Negotiate one set of documents.</a:t>
              </a:r>
            </a:p>
            <a:p>
              <a:pPr marL="205740" lvl="2" indent="-169069">
                <a:spcBef>
                  <a:spcPts val="600"/>
                </a:spcBef>
                <a:buFont typeface="Arial" panose="020B0604020202020204" pitchFamily="34" charset="0"/>
                <a:buChar char="•"/>
              </a:pPr>
              <a:r>
                <a:rPr lang="en-US" sz="1400" dirty="0">
                  <a:solidFill>
                    <a:schemeClr val="bg2">
                      <a:lumMod val="25000"/>
                    </a:schemeClr>
                  </a:solidFill>
                  <a:cs typeface="Arial" panose="020B0604020202020204" pitchFamily="34" charset="0"/>
                </a:rPr>
                <a:t>Deal with one servicer. </a:t>
              </a:r>
            </a:p>
          </p:txBody>
        </p:sp>
        <p:sp>
          <p:nvSpPr>
            <p:cNvPr id="14" name="Rectangle 13">
              <a:extLst>
                <a:ext uri="{FF2B5EF4-FFF2-40B4-BE49-F238E27FC236}">
                  <a16:creationId xmlns:a16="http://schemas.microsoft.com/office/drawing/2014/main" id="{838FF9A5-7856-84B0-D6AC-1CA12E8989D9}"/>
                </a:ext>
              </a:extLst>
            </p:cNvPr>
            <p:cNvSpPr/>
            <p:nvPr/>
          </p:nvSpPr>
          <p:spPr>
            <a:xfrm>
              <a:off x="1302094" y="2570611"/>
              <a:ext cx="8215532" cy="451406"/>
            </a:xfrm>
            <a:prstGeom prst="rect">
              <a:avLst/>
            </a:prstGeom>
          </p:spPr>
          <p:txBody>
            <a:bodyPr wrap="square">
              <a:spAutoFit/>
            </a:bodyPr>
            <a:lstStyle/>
            <a:p>
              <a:r>
                <a:rPr lang="en-US" sz="1600" b="1" cap="all" dirty="0">
                  <a:solidFill>
                    <a:schemeClr val="bg2"/>
                  </a:solidFill>
                  <a:cs typeface="Arial" panose="020B0604020202020204" pitchFamily="34" charset="0"/>
                </a:rPr>
                <a:t>Benefits to the CUSTOMER</a:t>
              </a:r>
              <a:endParaRPr lang="en-US" sz="1600" b="1" i="1" cap="all" dirty="0">
                <a:solidFill>
                  <a:schemeClr val="bg2"/>
                </a:solidFill>
                <a:cs typeface="Arial" panose="020B0604020202020204" pitchFamily="34" charset="0"/>
              </a:endParaRPr>
            </a:p>
          </p:txBody>
        </p:sp>
        <p:sp>
          <p:nvSpPr>
            <p:cNvPr id="15" name="Flowchart: Connector 14">
              <a:extLst>
                <a:ext uri="{FF2B5EF4-FFF2-40B4-BE49-F238E27FC236}">
                  <a16:creationId xmlns:a16="http://schemas.microsoft.com/office/drawing/2014/main" id="{0A4E483C-3ED9-6440-3A5B-9292588B87C4}"/>
                </a:ext>
              </a:extLst>
            </p:cNvPr>
            <p:cNvSpPr>
              <a:spLocks noChangeAspect="1"/>
            </p:cNvSpPr>
            <p:nvPr/>
          </p:nvSpPr>
          <p:spPr>
            <a:xfrm rot="5400000">
              <a:off x="318394" y="2736806"/>
              <a:ext cx="731520" cy="712556"/>
            </a:xfrm>
            <a:prstGeom prst="flowChartConnector">
              <a:avLst/>
            </a:prstGeom>
            <a:solidFill>
              <a:srgbClr val="4454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C3E468D-A344-44F1-808F-2C389F17B27D}"/>
              </a:ext>
            </a:extLst>
          </p:cNvPr>
          <p:cNvGrpSpPr/>
          <p:nvPr/>
        </p:nvGrpSpPr>
        <p:grpSpPr>
          <a:xfrm>
            <a:off x="465952" y="2438714"/>
            <a:ext cx="7273923" cy="1184940"/>
            <a:chOff x="313222" y="4113591"/>
            <a:chExt cx="9641335" cy="1579921"/>
          </a:xfrm>
        </p:grpSpPr>
        <p:sp>
          <p:nvSpPr>
            <p:cNvPr id="20" name="Rectangle 19">
              <a:extLst>
                <a:ext uri="{FF2B5EF4-FFF2-40B4-BE49-F238E27FC236}">
                  <a16:creationId xmlns:a16="http://schemas.microsoft.com/office/drawing/2014/main" id="{247CA8F8-CE79-1F57-5B1A-63F5BE7C959A}"/>
                </a:ext>
              </a:extLst>
            </p:cNvPr>
            <p:cNvSpPr/>
            <p:nvPr>
              <p:custDataLst>
                <p:tags r:id="rId1"/>
              </p:custDataLst>
            </p:nvPr>
          </p:nvSpPr>
          <p:spPr>
            <a:xfrm>
              <a:off x="1088045" y="4113591"/>
              <a:ext cx="8866512" cy="1579921"/>
            </a:xfrm>
            <a:prstGeom prst="rect">
              <a:avLst/>
            </a:prstGeom>
          </p:spPr>
          <p:txBody>
            <a:bodyPr wrap="square">
              <a:spAutoFit/>
            </a:bodyPr>
            <a:lstStyle/>
            <a:p>
              <a:pPr marL="205740" lvl="2" indent="-163116">
                <a:spcBef>
                  <a:spcPts val="600"/>
                </a:spcBef>
                <a:buFont typeface="Arial" panose="020B0604020202020204" pitchFamily="34" charset="0"/>
                <a:buChar char="•"/>
              </a:pPr>
              <a:endParaRPr lang="en-US" sz="1400" dirty="0">
                <a:solidFill>
                  <a:schemeClr val="bg2">
                    <a:lumMod val="25000"/>
                  </a:schemeClr>
                </a:solidFill>
                <a:cs typeface="Arial" panose="020B0604020202020204" pitchFamily="34" charset="0"/>
              </a:endParaRPr>
            </a:p>
            <a:p>
              <a:pPr marL="205740" lvl="2" indent="-163116">
                <a:spcBef>
                  <a:spcPts val="600"/>
                </a:spcBef>
                <a:buFont typeface="Arial" panose="020B0604020202020204" pitchFamily="34" charset="0"/>
                <a:buChar char="•"/>
              </a:pPr>
              <a:r>
                <a:rPr lang="en-US" sz="1400" dirty="0">
                  <a:solidFill>
                    <a:schemeClr val="bg2">
                      <a:lumMod val="25000"/>
                    </a:schemeClr>
                  </a:solidFill>
                  <a:cs typeface="Arial" panose="020B0604020202020204" pitchFamily="34" charset="0"/>
                </a:rPr>
                <a:t>Manage the credit exposure within hold limits.</a:t>
              </a:r>
            </a:p>
            <a:p>
              <a:pPr marL="205740" lvl="2" indent="-163116">
                <a:spcBef>
                  <a:spcPts val="600"/>
                </a:spcBef>
                <a:buFont typeface="Arial" panose="020B0604020202020204" pitchFamily="34" charset="0"/>
                <a:buChar char="•"/>
              </a:pPr>
              <a:r>
                <a:rPr lang="en-US" sz="1400" dirty="0">
                  <a:solidFill>
                    <a:schemeClr val="bg2">
                      <a:lumMod val="25000"/>
                    </a:schemeClr>
                  </a:solidFill>
                  <a:cs typeface="Arial" panose="020B0604020202020204" pitchFamily="34" charset="0"/>
                </a:rPr>
                <a:t>Earn fee income. </a:t>
              </a:r>
            </a:p>
            <a:p>
              <a:pPr marL="205740" lvl="2" indent="-163116">
                <a:spcBef>
                  <a:spcPts val="600"/>
                </a:spcBef>
                <a:buFont typeface="Arial" panose="020B0604020202020204" pitchFamily="34" charset="0"/>
                <a:buChar char="•"/>
              </a:pPr>
              <a:r>
                <a:rPr lang="en-US" sz="1400" dirty="0">
                  <a:solidFill>
                    <a:schemeClr val="bg2">
                      <a:lumMod val="25000"/>
                    </a:schemeClr>
                  </a:solidFill>
                  <a:cs typeface="Arial" panose="020B0604020202020204" pitchFamily="34" charset="0"/>
                </a:rPr>
                <a:t>Retain client relationship.</a:t>
              </a:r>
            </a:p>
          </p:txBody>
        </p:sp>
        <p:sp>
          <p:nvSpPr>
            <p:cNvPr id="21" name="Rectangle 20">
              <a:extLst>
                <a:ext uri="{FF2B5EF4-FFF2-40B4-BE49-F238E27FC236}">
                  <a16:creationId xmlns:a16="http://schemas.microsoft.com/office/drawing/2014/main" id="{12442A7B-128F-B807-37DF-58C27D1BFECD}"/>
                </a:ext>
              </a:extLst>
            </p:cNvPr>
            <p:cNvSpPr/>
            <p:nvPr/>
          </p:nvSpPr>
          <p:spPr>
            <a:xfrm>
              <a:off x="1161264" y="4132596"/>
              <a:ext cx="5878606" cy="451404"/>
            </a:xfrm>
            <a:prstGeom prst="rect">
              <a:avLst/>
            </a:prstGeom>
          </p:spPr>
          <p:txBody>
            <a:bodyPr wrap="none">
              <a:spAutoFit/>
            </a:bodyPr>
            <a:lstStyle/>
            <a:p>
              <a:r>
                <a:rPr lang="en-US" sz="1600" b="1" dirty="0">
                  <a:solidFill>
                    <a:schemeClr val="bg2"/>
                  </a:solidFill>
                  <a:cs typeface="Arial" panose="020B0604020202020204" pitchFamily="34" charset="0"/>
                </a:rPr>
                <a:t>BENEFITS TO ABC BANK LESSOR, THE SYNDICATOR</a:t>
              </a:r>
              <a:endParaRPr lang="en-US" sz="1600" b="1" cap="all" dirty="0">
                <a:solidFill>
                  <a:schemeClr val="bg2"/>
                </a:solidFill>
                <a:cs typeface="Arial" panose="020B0604020202020204" pitchFamily="34" charset="0"/>
              </a:endParaRPr>
            </a:p>
          </p:txBody>
        </p:sp>
        <p:sp>
          <p:nvSpPr>
            <p:cNvPr id="22" name="Flowchart: Connector 21">
              <a:extLst>
                <a:ext uri="{FF2B5EF4-FFF2-40B4-BE49-F238E27FC236}">
                  <a16:creationId xmlns:a16="http://schemas.microsoft.com/office/drawing/2014/main" id="{BFB894BF-3D7B-57EE-DC79-D9DB1002B6E5}"/>
                </a:ext>
              </a:extLst>
            </p:cNvPr>
            <p:cNvSpPr>
              <a:spLocks/>
            </p:cNvSpPr>
            <p:nvPr/>
          </p:nvSpPr>
          <p:spPr>
            <a:xfrm rot="5400000">
              <a:off x="311064" y="4241818"/>
              <a:ext cx="731520" cy="727204"/>
            </a:xfrm>
            <a:prstGeom prst="flowChartConnector">
              <a:avLst/>
            </a:prstGeom>
            <a:solidFill>
              <a:srgbClr val="4454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grpSp>
      <p:pic>
        <p:nvPicPr>
          <p:cNvPr id="16" name="Picture 2" descr="Image result for banks icon">
            <a:extLst>
              <a:ext uri="{FF2B5EF4-FFF2-40B4-BE49-F238E27FC236}">
                <a16:creationId xmlns:a16="http://schemas.microsoft.com/office/drawing/2014/main" id="{9B0CDDEE-E552-5AEE-9588-E1C5644FE91A}"/>
              </a:ext>
            </a:extLst>
          </p:cNvPr>
          <p:cNvPicPr>
            <a:picLocks noChangeAspect="1" noChangeArrowheads="1"/>
          </p:cNvPicPr>
          <p:nvPr/>
        </p:nvPicPr>
        <p:blipFill>
          <a:blip r:embed="rId5" cstate="email">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557119" y="2599347"/>
            <a:ext cx="375449" cy="3754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ser - Free social icons">
            <a:extLst>
              <a:ext uri="{FF2B5EF4-FFF2-40B4-BE49-F238E27FC236}">
                <a16:creationId xmlns:a16="http://schemas.microsoft.com/office/drawing/2014/main" id="{DCCA3FAE-1CCA-2BC0-658E-CBCF4E79323A}"/>
              </a:ext>
            </a:extLst>
          </p:cNvPr>
          <p:cNvPicPr>
            <a:picLocks noChangeAspect="1" noChangeArrowheads="1"/>
          </p:cNvPicPr>
          <p:nvPr/>
        </p:nvPicPr>
        <p:blipFill>
          <a:blip r:embed="rId7" cstate="email">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557119" y="1408404"/>
            <a:ext cx="381029" cy="3810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vest - Free business icons">
            <a:extLst>
              <a:ext uri="{FF2B5EF4-FFF2-40B4-BE49-F238E27FC236}">
                <a16:creationId xmlns:a16="http://schemas.microsoft.com/office/drawing/2014/main" id="{9D9D0EAE-F99D-EF17-EF59-84121731404D}"/>
              </a:ext>
            </a:extLst>
          </p:cNvPr>
          <p:cNvPicPr>
            <a:picLocks noChangeAspect="1" noChangeArrowheads="1"/>
          </p:cNvPicPr>
          <p:nvPr/>
        </p:nvPicPr>
        <p:blipFill>
          <a:blip r:embed="rId9" cstate="email">
            <a:lum bright="70000" contrast="-70000"/>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545371" y="3652233"/>
            <a:ext cx="416312" cy="41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66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D3854EF-694A-F46F-97F1-C9BD3818FB0F}"/>
              </a:ext>
            </a:extLst>
          </p:cNvPr>
          <p:cNvSpPr>
            <a:spLocks noGrp="1"/>
          </p:cNvSpPr>
          <p:nvPr>
            <p:ph type="title"/>
          </p:nvPr>
        </p:nvSpPr>
        <p:spPr>
          <a:xfrm>
            <a:off x="349324" y="-139229"/>
            <a:ext cx="8273674" cy="1363024"/>
          </a:xfrm>
        </p:spPr>
        <p:txBody>
          <a:bodyPr vert="horz" lIns="91440" tIns="45720" rIns="91440" bIns="45720" rtlCol="0" anchor="ctr">
            <a:normAutofit/>
          </a:bodyPr>
          <a:lstStyle/>
          <a:p>
            <a:pPr algn="ctr" defTabSz="914400"/>
            <a:r>
              <a:rPr lang="en-US" sz="4400" b="1" kern="1200" dirty="0">
                <a:solidFill>
                  <a:schemeClr val="accent2">
                    <a:lumMod val="75000"/>
                  </a:schemeClr>
                </a:solidFill>
                <a:latin typeface="+mj-lt"/>
                <a:ea typeface="+mj-ea"/>
                <a:cs typeface="+mj-cs"/>
              </a:rPr>
              <a:t>Portfolio Sales</a:t>
            </a:r>
          </a:p>
        </p:txBody>
      </p:sp>
      <p:cxnSp>
        <p:nvCxnSpPr>
          <p:cNvPr id="21" name="Straight Connector 2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69A5181-8A34-A890-26E6-49EB42119AB7}"/>
              </a:ext>
            </a:extLst>
          </p:cNvPr>
          <p:cNvSpPr>
            <a:spLocks noGrp="1"/>
          </p:cNvSpPr>
          <p:nvPr>
            <p:ph idx="1"/>
          </p:nvPr>
        </p:nvSpPr>
        <p:spPr>
          <a:xfrm>
            <a:off x="154112" y="831921"/>
            <a:ext cx="8532958" cy="3914738"/>
          </a:xfrm>
        </p:spPr>
        <p:txBody>
          <a:bodyPr vert="horz" lIns="91440" tIns="45720" rIns="91440" bIns="45720" rtlCol="0" anchor="b">
            <a:normAutofit/>
          </a:bodyPr>
          <a:lstStyle/>
          <a:p>
            <a:pPr indent="-228600" defTabSz="914400"/>
            <a:r>
              <a:rPr lang="en-US" sz="1800" dirty="0">
                <a:solidFill>
                  <a:schemeClr val="bg2"/>
                </a:solidFill>
              </a:rPr>
              <a:t>A leasing company may have desire to decrease (or exit completely) their exposure to certain credits, industries, asset types, or geographies. Portfolio sale can efficiently accomplish this goal.</a:t>
            </a:r>
          </a:p>
          <a:p>
            <a:pPr indent="-228600" defTabSz="914400"/>
            <a:r>
              <a:rPr lang="en-US" sz="1800" dirty="0">
                <a:solidFill>
                  <a:schemeClr val="bg2"/>
                </a:solidFill>
              </a:rPr>
              <a:t>Leasing companies can use portfolio sales (in bulk or one-off) to manage the earnings stream or risk characteristics of their portfolio.</a:t>
            </a:r>
          </a:p>
          <a:p>
            <a:pPr indent="-228600" defTabSz="914400"/>
            <a:r>
              <a:rPr lang="en-US" sz="1800" dirty="0">
                <a:solidFill>
                  <a:schemeClr val="bg2"/>
                </a:solidFill>
              </a:rPr>
              <a:t>If equipment value increases during term, a new lessor may be able to assume a higher residual and a sale of the lease results in an immediate gain.</a:t>
            </a:r>
          </a:p>
          <a:p>
            <a:pPr indent="-228600" defTabSz="914400"/>
            <a:endParaRPr lang="en-US" sz="1200" dirty="0"/>
          </a:p>
        </p:txBody>
      </p:sp>
      <p:sp>
        <p:nvSpPr>
          <p:cNvPr id="5" name="TextBox 4">
            <a:extLst>
              <a:ext uri="{FF2B5EF4-FFF2-40B4-BE49-F238E27FC236}">
                <a16:creationId xmlns:a16="http://schemas.microsoft.com/office/drawing/2014/main" id="{0E59BF3F-5716-5CF4-970A-0D3D5A0D8524}"/>
              </a:ext>
            </a:extLst>
          </p:cNvPr>
          <p:cNvSpPr txBox="1"/>
          <p:nvPr/>
        </p:nvSpPr>
        <p:spPr>
          <a:xfrm>
            <a:off x="241172" y="940691"/>
            <a:ext cx="8661651" cy="1363024"/>
          </a:xfrm>
          <a:prstGeom prst="rect">
            <a:avLst/>
          </a:prstGeom>
        </p:spPr>
        <p:txBody>
          <a:bodyPr vert="horz" lIns="91440" tIns="45720" rIns="91440" bIns="45720" rtlCol="0">
            <a:normAutofit fontScale="85000" lnSpcReduction="20000"/>
          </a:bodyPr>
          <a:lstStyle/>
          <a:p>
            <a:pPr lvl="0" defTabSz="914400">
              <a:lnSpc>
                <a:spcPct val="90000"/>
              </a:lnSpc>
              <a:spcAft>
                <a:spcPts val="600"/>
              </a:spcAft>
            </a:pPr>
            <a:r>
              <a:rPr lang="en-US" sz="3100" b="1" u="sng" dirty="0">
                <a:solidFill>
                  <a:schemeClr val="accent2">
                    <a:lumMod val="75000"/>
                  </a:schemeClr>
                </a:solidFill>
              </a:rPr>
              <a:t>Example:</a:t>
            </a:r>
            <a:r>
              <a:rPr lang="en-US" sz="3100" b="1" dirty="0">
                <a:solidFill>
                  <a:schemeClr val="accent2">
                    <a:lumMod val="75000"/>
                  </a:schemeClr>
                </a:solidFill>
              </a:rPr>
              <a:t>  </a:t>
            </a:r>
            <a:endParaRPr lang="en-US" sz="3100" b="1" dirty="0">
              <a:solidFill>
                <a:schemeClr val="bg2"/>
              </a:solidFill>
            </a:endParaRPr>
          </a:p>
          <a:p>
            <a:pPr lvl="0" defTabSz="914400">
              <a:lnSpc>
                <a:spcPct val="90000"/>
              </a:lnSpc>
              <a:spcAft>
                <a:spcPts val="600"/>
              </a:spcAft>
            </a:pPr>
            <a:r>
              <a:rPr lang="en-US" sz="3100" dirty="0">
                <a:solidFill>
                  <a:schemeClr val="bg2"/>
                </a:solidFill>
              </a:rPr>
              <a:t>You booked a deal years ago for a weak credit at a high yield. Later, if the client’s credit has improved the deal can be sold for a large gain.</a:t>
            </a:r>
          </a:p>
          <a:p>
            <a:pPr indent="-228600" defTabSz="9144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3035941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49FA4B1DF4B4FB3157A1EF559E18F" ma:contentTypeVersion="20" ma:contentTypeDescription="Create a new document." ma:contentTypeScope="" ma:versionID="3c784cc14069a87acfdc2877663cbd8a">
  <xsd:schema xmlns:xsd="http://www.w3.org/2001/XMLSchema" xmlns:xs="http://www.w3.org/2001/XMLSchema" xmlns:p="http://schemas.microsoft.com/office/2006/metadata/properties" xmlns:ns2="c75074cb-a24d-42d9-b253-f37c4aba73e7" xmlns:ns3="d3ab7be1-5101-443e-92f4-2d0f12ad1c07" targetNamespace="http://schemas.microsoft.com/office/2006/metadata/properties" ma:root="true" ma:fieldsID="83995713e9d24d681c78ca06187201e0" ns2:_="" ns3:_="">
    <xsd:import namespace="c75074cb-a24d-42d9-b253-f37c4aba73e7"/>
    <xsd:import namespace="d3ab7be1-5101-443e-92f4-2d0f12ad1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74cb-a24d-42d9-b253-f37c4aba7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83c28c9-2f5a-4ed6-adf4-3efad334633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ab7be1-5101-443e-92f4-2d0f12ad1c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df7ab3-0134-4c28-98d6-4c98b8efbc83}" ma:internalName="TaxCatchAll" ma:showField="CatchAllData" ma:web="d3ab7be1-5101-443e-92f4-2d0f12ad1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5074cb-a24d-42d9-b253-f37c4aba73e7">
      <Terms xmlns="http://schemas.microsoft.com/office/infopath/2007/PartnerControls"/>
    </lcf76f155ced4ddcb4097134ff3c332f>
    <TaxCatchAll xmlns="d3ab7be1-5101-443e-92f4-2d0f12ad1c0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D8C578-D732-4A1E-AAF2-719D68AE3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074cb-a24d-42d9-b253-f37c4aba73e7"/>
    <ds:schemaRef ds:uri="d3ab7be1-5101-443e-92f4-2d0f12ad1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5DDE4F-C490-4065-A30C-6E8C8318459A}">
  <ds:schemaRefs>
    <ds:schemaRef ds:uri="http://schemas.microsoft.com/office/2006/metadata/properties"/>
    <ds:schemaRef ds:uri="c75074cb-a24d-42d9-b253-f37c4aba7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dcmitype/"/>
    <ds:schemaRef ds:uri="d3ab7be1-5101-443e-92f4-2d0f12ad1c07"/>
    <ds:schemaRef ds:uri="http://www.w3.org/XML/1998/namespace"/>
    <ds:schemaRef ds:uri="http://purl.org/dc/terms/"/>
  </ds:schemaRefs>
</ds:datastoreItem>
</file>

<file path=customXml/itemProps3.xml><?xml version="1.0" encoding="utf-8"?>
<ds:datastoreItem xmlns:ds="http://schemas.openxmlformats.org/officeDocument/2006/customXml" ds:itemID="{3337901C-3FAF-4172-A4B4-9C9614C9A3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2605</TotalTime>
  <Words>1146</Words>
  <Application>Microsoft Office PowerPoint</Application>
  <PresentationFormat>On-screen Show (16:9)</PresentationFormat>
  <Paragraphs>112</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Lato Light</vt:lpstr>
      <vt:lpstr>Arial</vt:lpstr>
      <vt:lpstr>Calibri Light</vt:lpstr>
      <vt:lpstr>Office Theme</vt:lpstr>
      <vt:lpstr>Funding in the Capital Markets</vt:lpstr>
      <vt:lpstr>Funding is the Lifeblood of Equipment Finance Companies</vt:lpstr>
      <vt:lpstr>Three Capital Markets Activities for Equipment Finance Companies </vt:lpstr>
      <vt:lpstr>What’s An Equipment-Backed Securitization?</vt:lpstr>
      <vt:lpstr>The $23 Billion Equipment ABS Market</vt:lpstr>
      <vt:lpstr>Capital Markets Favor Equipment ABS </vt:lpstr>
      <vt:lpstr>Syndication Is Another Important Capital Market Funding Tool </vt:lpstr>
      <vt:lpstr>Example of Syndication :</vt:lpstr>
      <vt:lpstr>Portfolio Sales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EQUIPMENT LEASING AND FINANCE: A Dynamic, Global Industry</dc:title>
  <dc:creator>Anneliese DeDiemar</dc:creator>
  <cp:lastModifiedBy>Stephanie Fisher</cp:lastModifiedBy>
  <cp:revision>84</cp:revision>
  <cp:lastPrinted>2022-10-03T16:47:40Z</cp:lastPrinted>
  <dcterms:modified xsi:type="dcterms:W3CDTF">2023-03-10T21:02:54Z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0x010100CCA49FA4B1DF4B4FB3157A1EF559E18F</vt:lpwstr>
  </property>
  <property fmtid="{D5CDD505-2E9C-101B-9397-08002B2CF9AE}" pid="3" name="Order">
    <vt:r8>539800</vt:r8>
  </property>
  <property fmtid="{D5CDD505-2E9C-101B-9397-08002B2CF9AE}" pid="4" name="MediaServiceImageTags">
    <vt:lpwstr/>
  </property>
</Properties>
</file>